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9" r:id="rId2"/>
    <p:sldId id="352" r:id="rId3"/>
    <p:sldId id="325" r:id="rId4"/>
    <p:sldId id="336" r:id="rId5"/>
    <p:sldId id="326" r:id="rId6"/>
    <p:sldId id="337" r:id="rId7"/>
    <p:sldId id="328" r:id="rId8"/>
    <p:sldId id="338" r:id="rId9"/>
    <p:sldId id="312" r:id="rId10"/>
    <p:sldId id="339" r:id="rId11"/>
    <p:sldId id="329" r:id="rId12"/>
    <p:sldId id="343" r:id="rId13"/>
    <p:sldId id="350" r:id="rId14"/>
    <p:sldId id="354" r:id="rId15"/>
    <p:sldId id="355" r:id="rId16"/>
    <p:sldId id="345" r:id="rId17"/>
    <p:sldId id="347" r:id="rId18"/>
    <p:sldId id="346" r:id="rId19"/>
    <p:sldId id="348" r:id="rId20"/>
    <p:sldId id="351" r:id="rId21"/>
    <p:sldId id="353" r:id="rId22"/>
    <p:sldId id="332" r:id="rId23"/>
    <p:sldId id="340" r:id="rId24"/>
    <p:sldId id="330" r:id="rId25"/>
    <p:sldId id="341" r:id="rId26"/>
    <p:sldId id="331" r:id="rId27"/>
    <p:sldId id="342" r:id="rId28"/>
    <p:sldId id="333" r:id="rId29"/>
    <p:sldId id="334" r:id="rId30"/>
    <p:sldId id="335" r:id="rId31"/>
  </p:sldIdLst>
  <p:sldSz cx="12192000" cy="6858000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AD5B4B-EE4C-4608-BF04-A9A9764430EF}" v="119" dt="2023-10-13T07:54:35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7567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2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2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on, Leo" userId="949f41eb-3f09-4562-8332-5599b0248a89" providerId="ADAL" clId="{CBAD5B4B-EE4C-4608-BF04-A9A9764430EF}"/>
    <pc:docChg chg="undo custSel addSld delSld modSld sldOrd">
      <pc:chgData name="Mahon, Leo" userId="949f41eb-3f09-4562-8332-5599b0248a89" providerId="ADAL" clId="{CBAD5B4B-EE4C-4608-BF04-A9A9764430EF}" dt="2023-10-13T07:54:35.901" v="2014" actId="1076"/>
      <pc:docMkLst>
        <pc:docMk/>
      </pc:docMkLst>
      <pc:sldChg chg="addSp modSp mod">
        <pc:chgData name="Mahon, Leo" userId="949f41eb-3f09-4562-8332-5599b0248a89" providerId="ADAL" clId="{CBAD5B4B-EE4C-4608-BF04-A9A9764430EF}" dt="2023-10-13T07:53:26.424" v="2002" actId="1076"/>
        <pc:sldMkLst>
          <pc:docMk/>
          <pc:sldMk cId="0" sldId="289"/>
        </pc:sldMkLst>
        <pc:spChg chg="mod">
          <ac:chgData name="Mahon, Leo" userId="949f41eb-3f09-4562-8332-5599b0248a89" providerId="ADAL" clId="{CBAD5B4B-EE4C-4608-BF04-A9A9764430EF}" dt="2023-10-13T07:53:26.424" v="2002" actId="1076"/>
          <ac:spMkLst>
            <pc:docMk/>
            <pc:sldMk cId="0" sldId="289"/>
            <ac:spMk id="2" creationId="{F1AF1A48-BFA7-4BDD-9380-916AE7059A78}"/>
          </ac:spMkLst>
        </pc:spChg>
        <pc:spChg chg="add mod">
          <ac:chgData name="Mahon, Leo" userId="949f41eb-3f09-4562-8332-5599b0248a89" providerId="ADAL" clId="{CBAD5B4B-EE4C-4608-BF04-A9A9764430EF}" dt="2023-10-13T07:53:15.737" v="2000" actId="1076"/>
          <ac:spMkLst>
            <pc:docMk/>
            <pc:sldMk cId="0" sldId="289"/>
            <ac:spMk id="3" creationId="{D8B27299-A686-D9AF-5B55-7D0215D3F7B7}"/>
          </ac:spMkLst>
        </pc:spChg>
      </pc:sldChg>
      <pc:sldChg chg="delSp modSp mod ord">
        <pc:chgData name="Mahon, Leo" userId="949f41eb-3f09-4562-8332-5599b0248a89" providerId="ADAL" clId="{CBAD5B4B-EE4C-4608-BF04-A9A9764430EF}" dt="2023-10-11T19:59:33.447" v="367"/>
        <pc:sldMkLst>
          <pc:docMk/>
          <pc:sldMk cId="0" sldId="312"/>
        </pc:sldMkLst>
        <pc:spChg chg="del">
          <ac:chgData name="Mahon, Leo" userId="949f41eb-3f09-4562-8332-5599b0248a89" providerId="ADAL" clId="{CBAD5B4B-EE4C-4608-BF04-A9A9764430EF}" dt="2023-10-11T19:57:52.601" v="279" actId="478"/>
          <ac:spMkLst>
            <pc:docMk/>
            <pc:sldMk cId="0" sldId="312"/>
            <ac:spMk id="4" creationId="{4952DF2E-36F6-42F6-801F-02244E338DDA}"/>
          </ac:spMkLst>
        </pc:spChg>
        <pc:spChg chg="mod">
          <ac:chgData name="Mahon, Leo" userId="949f41eb-3f09-4562-8332-5599b0248a89" providerId="ADAL" clId="{CBAD5B4B-EE4C-4608-BF04-A9A9764430EF}" dt="2023-10-11T19:58:35.893" v="337" actId="1076"/>
          <ac:spMkLst>
            <pc:docMk/>
            <pc:sldMk cId="0" sldId="312"/>
            <ac:spMk id="5122" creationId="{5E961E66-EDD8-4736-9DEB-452C9AF707BE}"/>
          </ac:spMkLst>
        </pc:spChg>
        <pc:spChg chg="mod">
          <ac:chgData name="Mahon, Leo" userId="949f41eb-3f09-4562-8332-5599b0248a89" providerId="ADAL" clId="{CBAD5B4B-EE4C-4608-BF04-A9A9764430EF}" dt="2023-10-11T19:59:14.391" v="365" actId="1076"/>
          <ac:spMkLst>
            <pc:docMk/>
            <pc:sldMk cId="0" sldId="312"/>
            <ac:spMk id="6147" creationId="{AC02A668-697A-47D8-BC1B-6941F85ED119}"/>
          </ac:spMkLst>
        </pc:spChg>
      </pc:sldChg>
      <pc:sldChg chg="modSp mod">
        <pc:chgData name="Mahon, Leo" userId="949f41eb-3f09-4562-8332-5599b0248a89" providerId="ADAL" clId="{CBAD5B4B-EE4C-4608-BF04-A9A9764430EF}" dt="2023-10-12T22:52:53.780" v="1073" actId="20577"/>
        <pc:sldMkLst>
          <pc:docMk/>
          <pc:sldMk cId="3434367315" sldId="325"/>
        </pc:sldMkLst>
        <pc:spChg chg="mod">
          <ac:chgData name="Mahon, Leo" userId="949f41eb-3f09-4562-8332-5599b0248a89" providerId="ADAL" clId="{CBAD5B4B-EE4C-4608-BF04-A9A9764430EF}" dt="2023-10-11T20:45:28.059" v="680" actId="20577"/>
          <ac:spMkLst>
            <pc:docMk/>
            <pc:sldMk cId="3434367315" sldId="325"/>
            <ac:spMk id="2" creationId="{AF86B386-054C-46C7-BF48-151CD978BA21}"/>
          </ac:spMkLst>
        </pc:spChg>
        <pc:spChg chg="mod">
          <ac:chgData name="Mahon, Leo" userId="949f41eb-3f09-4562-8332-5599b0248a89" providerId="ADAL" clId="{CBAD5B4B-EE4C-4608-BF04-A9A9764430EF}" dt="2023-10-12T22:52:53.780" v="1073" actId="20577"/>
          <ac:spMkLst>
            <pc:docMk/>
            <pc:sldMk cId="3434367315" sldId="325"/>
            <ac:spMk id="4" creationId="{C188D8BA-CDC3-4DB8-BE46-6C049B831CD4}"/>
          </ac:spMkLst>
        </pc:spChg>
      </pc:sldChg>
      <pc:sldChg chg="modSp add mod">
        <pc:chgData name="Mahon, Leo" userId="949f41eb-3f09-4562-8332-5599b0248a89" providerId="ADAL" clId="{CBAD5B4B-EE4C-4608-BF04-A9A9764430EF}" dt="2023-10-11T19:55:47.002" v="155" actId="20577"/>
        <pc:sldMkLst>
          <pc:docMk/>
          <pc:sldMk cId="200726533" sldId="326"/>
        </pc:sldMkLst>
        <pc:spChg chg="mod">
          <ac:chgData name="Mahon, Leo" userId="949f41eb-3f09-4562-8332-5599b0248a89" providerId="ADAL" clId="{CBAD5B4B-EE4C-4608-BF04-A9A9764430EF}" dt="2023-10-11T19:55:39.468" v="143" actId="313"/>
          <ac:spMkLst>
            <pc:docMk/>
            <pc:sldMk cId="200726533" sldId="326"/>
            <ac:spMk id="2" creationId="{AF86B386-054C-46C7-BF48-151CD978BA21}"/>
          </ac:spMkLst>
        </pc:spChg>
        <pc:spChg chg="mod">
          <ac:chgData name="Mahon, Leo" userId="949f41eb-3f09-4562-8332-5599b0248a89" providerId="ADAL" clId="{CBAD5B4B-EE4C-4608-BF04-A9A9764430EF}" dt="2023-10-11T19:55:47.002" v="155" actId="20577"/>
          <ac:spMkLst>
            <pc:docMk/>
            <pc:sldMk cId="200726533" sldId="326"/>
            <ac:spMk id="4" creationId="{C188D8BA-CDC3-4DB8-BE46-6C049B831CD4}"/>
          </ac:spMkLst>
        </pc:spChg>
      </pc:sldChg>
      <pc:sldChg chg="modSp add mod">
        <pc:chgData name="Mahon, Leo" userId="949f41eb-3f09-4562-8332-5599b0248a89" providerId="ADAL" clId="{CBAD5B4B-EE4C-4608-BF04-A9A9764430EF}" dt="2023-10-11T19:57:37.092" v="275" actId="14100"/>
        <pc:sldMkLst>
          <pc:docMk/>
          <pc:sldMk cId="307917225" sldId="327"/>
        </pc:sldMkLst>
        <pc:spChg chg="mod">
          <ac:chgData name="Mahon, Leo" userId="949f41eb-3f09-4562-8332-5599b0248a89" providerId="ADAL" clId="{CBAD5B4B-EE4C-4608-BF04-A9A9764430EF}" dt="2023-10-11T19:56:15.488" v="171" actId="20577"/>
          <ac:spMkLst>
            <pc:docMk/>
            <pc:sldMk cId="307917225" sldId="327"/>
            <ac:spMk id="2" creationId="{AF86B386-054C-46C7-BF48-151CD978BA21}"/>
          </ac:spMkLst>
        </pc:spChg>
        <pc:spChg chg="mod">
          <ac:chgData name="Mahon, Leo" userId="949f41eb-3f09-4562-8332-5599b0248a89" providerId="ADAL" clId="{CBAD5B4B-EE4C-4608-BF04-A9A9764430EF}" dt="2023-10-11T19:57:37.092" v="275" actId="14100"/>
          <ac:spMkLst>
            <pc:docMk/>
            <pc:sldMk cId="307917225" sldId="327"/>
            <ac:spMk id="4" creationId="{C188D8BA-CDC3-4DB8-BE46-6C049B831CD4}"/>
          </ac:spMkLst>
        </pc:spChg>
      </pc:sldChg>
      <pc:sldChg chg="modSp add mod">
        <pc:chgData name="Mahon, Leo" userId="949f41eb-3f09-4562-8332-5599b0248a89" providerId="ADAL" clId="{CBAD5B4B-EE4C-4608-BF04-A9A9764430EF}" dt="2023-10-11T19:57:15.793" v="257" actId="20577"/>
        <pc:sldMkLst>
          <pc:docMk/>
          <pc:sldMk cId="660404690" sldId="328"/>
        </pc:sldMkLst>
        <pc:spChg chg="mod">
          <ac:chgData name="Mahon, Leo" userId="949f41eb-3f09-4562-8332-5599b0248a89" providerId="ADAL" clId="{CBAD5B4B-EE4C-4608-BF04-A9A9764430EF}" dt="2023-10-11T19:56:57.005" v="231" actId="313"/>
          <ac:spMkLst>
            <pc:docMk/>
            <pc:sldMk cId="660404690" sldId="328"/>
            <ac:spMk id="2" creationId="{AF86B386-054C-46C7-BF48-151CD978BA21}"/>
          </ac:spMkLst>
        </pc:spChg>
        <pc:spChg chg="mod">
          <ac:chgData name="Mahon, Leo" userId="949f41eb-3f09-4562-8332-5599b0248a89" providerId="ADAL" clId="{CBAD5B4B-EE4C-4608-BF04-A9A9764430EF}" dt="2023-10-11T19:57:15.793" v="257" actId="20577"/>
          <ac:spMkLst>
            <pc:docMk/>
            <pc:sldMk cId="660404690" sldId="328"/>
            <ac:spMk id="4" creationId="{C188D8BA-CDC3-4DB8-BE46-6C049B831CD4}"/>
          </ac:spMkLst>
        </pc:spChg>
      </pc:sldChg>
      <pc:sldChg chg="modSp add mod">
        <pc:chgData name="Mahon, Leo" userId="949f41eb-3f09-4562-8332-5599b0248a89" providerId="ADAL" clId="{CBAD5B4B-EE4C-4608-BF04-A9A9764430EF}" dt="2023-10-12T22:58:40.350" v="1202" actId="20577"/>
        <pc:sldMkLst>
          <pc:docMk/>
          <pc:sldMk cId="4025645933" sldId="329"/>
        </pc:sldMkLst>
        <pc:spChg chg="mod">
          <ac:chgData name="Mahon, Leo" userId="949f41eb-3f09-4562-8332-5599b0248a89" providerId="ADAL" clId="{CBAD5B4B-EE4C-4608-BF04-A9A9764430EF}" dt="2023-10-12T22:58:40.350" v="1202" actId="20577"/>
          <ac:spMkLst>
            <pc:docMk/>
            <pc:sldMk cId="4025645933" sldId="329"/>
            <ac:spMk id="2" creationId="{AF86B386-054C-46C7-BF48-151CD978BA21}"/>
          </ac:spMkLst>
        </pc:spChg>
        <pc:spChg chg="mod">
          <ac:chgData name="Mahon, Leo" userId="949f41eb-3f09-4562-8332-5599b0248a89" providerId="ADAL" clId="{CBAD5B4B-EE4C-4608-BF04-A9A9764430EF}" dt="2023-10-11T20:00:09.130" v="422" actId="20577"/>
          <ac:spMkLst>
            <pc:docMk/>
            <pc:sldMk cId="4025645933" sldId="329"/>
            <ac:spMk id="4" creationId="{C188D8BA-CDC3-4DB8-BE46-6C049B831CD4}"/>
          </ac:spMkLst>
        </pc:spChg>
      </pc:sldChg>
      <pc:sldChg chg="modSp add mod">
        <pc:chgData name="Mahon, Leo" userId="949f41eb-3f09-4562-8332-5599b0248a89" providerId="ADAL" clId="{CBAD5B4B-EE4C-4608-BF04-A9A9764430EF}" dt="2023-10-11T20:39:38.126" v="508" actId="20577"/>
        <pc:sldMkLst>
          <pc:docMk/>
          <pc:sldMk cId="76603757" sldId="330"/>
        </pc:sldMkLst>
        <pc:spChg chg="mod">
          <ac:chgData name="Mahon, Leo" userId="949f41eb-3f09-4562-8332-5599b0248a89" providerId="ADAL" clId="{CBAD5B4B-EE4C-4608-BF04-A9A9764430EF}" dt="2023-10-11T20:39:26.337" v="495" actId="14100"/>
          <ac:spMkLst>
            <pc:docMk/>
            <pc:sldMk cId="76603757" sldId="330"/>
            <ac:spMk id="2" creationId="{AF86B386-054C-46C7-BF48-151CD978BA21}"/>
          </ac:spMkLst>
        </pc:spChg>
        <pc:spChg chg="mod">
          <ac:chgData name="Mahon, Leo" userId="949f41eb-3f09-4562-8332-5599b0248a89" providerId="ADAL" clId="{CBAD5B4B-EE4C-4608-BF04-A9A9764430EF}" dt="2023-10-11T20:39:38.126" v="508" actId="20577"/>
          <ac:spMkLst>
            <pc:docMk/>
            <pc:sldMk cId="76603757" sldId="330"/>
            <ac:spMk id="4" creationId="{C188D8BA-CDC3-4DB8-BE46-6C049B831CD4}"/>
          </ac:spMkLst>
        </pc:spChg>
      </pc:sldChg>
      <pc:sldChg chg="modSp add mod">
        <pc:chgData name="Mahon, Leo" userId="949f41eb-3f09-4562-8332-5599b0248a89" providerId="ADAL" clId="{CBAD5B4B-EE4C-4608-BF04-A9A9764430EF}" dt="2023-10-11T20:40:17.276" v="522" actId="20577"/>
        <pc:sldMkLst>
          <pc:docMk/>
          <pc:sldMk cId="1635187271" sldId="331"/>
        </pc:sldMkLst>
        <pc:spChg chg="mod">
          <ac:chgData name="Mahon, Leo" userId="949f41eb-3f09-4562-8332-5599b0248a89" providerId="ADAL" clId="{CBAD5B4B-EE4C-4608-BF04-A9A9764430EF}" dt="2023-10-11T20:40:10.697" v="511" actId="14100"/>
          <ac:spMkLst>
            <pc:docMk/>
            <pc:sldMk cId="1635187271" sldId="331"/>
            <ac:spMk id="2" creationId="{AF86B386-054C-46C7-BF48-151CD978BA21}"/>
          </ac:spMkLst>
        </pc:spChg>
        <pc:spChg chg="mod">
          <ac:chgData name="Mahon, Leo" userId="949f41eb-3f09-4562-8332-5599b0248a89" providerId="ADAL" clId="{CBAD5B4B-EE4C-4608-BF04-A9A9764430EF}" dt="2023-10-11T20:40:17.276" v="522" actId="20577"/>
          <ac:spMkLst>
            <pc:docMk/>
            <pc:sldMk cId="1635187271" sldId="331"/>
            <ac:spMk id="4" creationId="{C188D8BA-CDC3-4DB8-BE46-6C049B831CD4}"/>
          </ac:spMkLst>
        </pc:spChg>
      </pc:sldChg>
      <pc:sldChg chg="modSp add mod">
        <pc:chgData name="Mahon, Leo" userId="949f41eb-3f09-4562-8332-5599b0248a89" providerId="ADAL" clId="{CBAD5B4B-EE4C-4608-BF04-A9A9764430EF}" dt="2023-10-11T20:42:45.275" v="628" actId="20577"/>
        <pc:sldMkLst>
          <pc:docMk/>
          <pc:sldMk cId="2366257207" sldId="332"/>
        </pc:sldMkLst>
        <pc:spChg chg="mod">
          <ac:chgData name="Mahon, Leo" userId="949f41eb-3f09-4562-8332-5599b0248a89" providerId="ADAL" clId="{CBAD5B4B-EE4C-4608-BF04-A9A9764430EF}" dt="2023-10-11T20:42:45.275" v="628" actId="20577"/>
          <ac:spMkLst>
            <pc:docMk/>
            <pc:sldMk cId="2366257207" sldId="332"/>
            <ac:spMk id="6147" creationId="{AC02A668-697A-47D8-BC1B-6941F85ED119}"/>
          </ac:spMkLst>
        </pc:spChg>
      </pc:sldChg>
      <pc:sldChg chg="modSp add mod">
        <pc:chgData name="Mahon, Leo" userId="949f41eb-3f09-4562-8332-5599b0248a89" providerId="ADAL" clId="{CBAD5B4B-EE4C-4608-BF04-A9A9764430EF}" dt="2023-10-11T20:41:12.241" v="548" actId="20577"/>
        <pc:sldMkLst>
          <pc:docMk/>
          <pc:sldMk cId="3773564576" sldId="333"/>
        </pc:sldMkLst>
        <pc:spChg chg="mod">
          <ac:chgData name="Mahon, Leo" userId="949f41eb-3f09-4562-8332-5599b0248a89" providerId="ADAL" clId="{CBAD5B4B-EE4C-4608-BF04-A9A9764430EF}" dt="2023-10-11T20:40:50.351" v="536" actId="403"/>
          <ac:spMkLst>
            <pc:docMk/>
            <pc:sldMk cId="3773564576" sldId="333"/>
            <ac:spMk id="2" creationId="{AF86B386-054C-46C7-BF48-151CD978BA21}"/>
          </ac:spMkLst>
        </pc:spChg>
        <pc:spChg chg="mod">
          <ac:chgData name="Mahon, Leo" userId="949f41eb-3f09-4562-8332-5599b0248a89" providerId="ADAL" clId="{CBAD5B4B-EE4C-4608-BF04-A9A9764430EF}" dt="2023-10-11T20:41:12.241" v="548" actId="20577"/>
          <ac:spMkLst>
            <pc:docMk/>
            <pc:sldMk cId="3773564576" sldId="333"/>
            <ac:spMk id="4" creationId="{C188D8BA-CDC3-4DB8-BE46-6C049B831CD4}"/>
          </ac:spMkLst>
        </pc:spChg>
      </pc:sldChg>
      <pc:sldChg chg="delSp modSp add mod">
        <pc:chgData name="Mahon, Leo" userId="949f41eb-3f09-4562-8332-5599b0248a89" providerId="ADAL" clId="{CBAD5B4B-EE4C-4608-BF04-A9A9764430EF}" dt="2023-10-11T20:43:25.990" v="645" actId="1076"/>
        <pc:sldMkLst>
          <pc:docMk/>
          <pc:sldMk cId="2872821389" sldId="334"/>
        </pc:sldMkLst>
        <pc:spChg chg="mod">
          <ac:chgData name="Mahon, Leo" userId="949f41eb-3f09-4562-8332-5599b0248a89" providerId="ADAL" clId="{CBAD5B4B-EE4C-4608-BF04-A9A9764430EF}" dt="2023-10-11T20:43:25.990" v="645" actId="1076"/>
          <ac:spMkLst>
            <pc:docMk/>
            <pc:sldMk cId="2872821389" sldId="334"/>
            <ac:spMk id="2" creationId="{AF86B386-054C-46C7-BF48-151CD978BA21}"/>
          </ac:spMkLst>
        </pc:spChg>
        <pc:spChg chg="del mod">
          <ac:chgData name="Mahon, Leo" userId="949f41eb-3f09-4562-8332-5599b0248a89" providerId="ADAL" clId="{CBAD5B4B-EE4C-4608-BF04-A9A9764430EF}" dt="2023-10-11T20:41:44.826" v="578" actId="478"/>
          <ac:spMkLst>
            <pc:docMk/>
            <pc:sldMk cId="2872821389" sldId="334"/>
            <ac:spMk id="4" creationId="{C188D8BA-CDC3-4DB8-BE46-6C049B831CD4}"/>
          </ac:spMkLst>
        </pc:spChg>
      </pc:sldChg>
      <pc:sldChg chg="modSp add mod">
        <pc:chgData name="Mahon, Leo" userId="949f41eb-3f09-4562-8332-5599b0248a89" providerId="ADAL" clId="{CBAD5B4B-EE4C-4608-BF04-A9A9764430EF}" dt="2023-10-13T07:54:35.901" v="2014" actId="1076"/>
        <pc:sldMkLst>
          <pc:docMk/>
          <pc:sldMk cId="1116444442" sldId="335"/>
        </pc:sldMkLst>
        <pc:spChg chg="mod">
          <ac:chgData name="Mahon, Leo" userId="949f41eb-3f09-4562-8332-5599b0248a89" providerId="ADAL" clId="{CBAD5B4B-EE4C-4608-BF04-A9A9764430EF}" dt="2023-10-13T07:54:35.901" v="2014" actId="1076"/>
          <ac:spMkLst>
            <pc:docMk/>
            <pc:sldMk cId="1116444442" sldId="335"/>
            <ac:spMk id="5122" creationId="{5E961E66-EDD8-4736-9DEB-452C9AF707BE}"/>
          </ac:spMkLst>
        </pc:spChg>
        <pc:spChg chg="mod">
          <ac:chgData name="Mahon, Leo" userId="949f41eb-3f09-4562-8332-5599b0248a89" providerId="ADAL" clId="{CBAD5B4B-EE4C-4608-BF04-A9A9764430EF}" dt="2023-10-13T07:54:18.826" v="2006" actId="14100"/>
          <ac:spMkLst>
            <pc:docMk/>
            <pc:sldMk cId="1116444442" sldId="335"/>
            <ac:spMk id="6147" creationId="{AC02A668-697A-47D8-BC1B-6941F85ED119}"/>
          </ac:spMkLst>
        </pc:spChg>
      </pc:sldChg>
      <pc:sldChg chg="add del">
        <pc:chgData name="Mahon, Leo" userId="949f41eb-3f09-4562-8332-5599b0248a89" providerId="ADAL" clId="{CBAD5B4B-EE4C-4608-BF04-A9A9764430EF}" dt="2023-10-11T20:42:08.359" v="579" actId="47"/>
        <pc:sldMkLst>
          <pc:docMk/>
          <pc:sldMk cId="4059952689" sldId="335"/>
        </pc:sldMkLst>
      </pc:sldChg>
      <pc:sldChg chg="modSp add mod">
        <pc:chgData name="Mahon, Leo" userId="949f41eb-3f09-4562-8332-5599b0248a89" providerId="ADAL" clId="{CBAD5B4B-EE4C-4608-BF04-A9A9764430EF}" dt="2023-10-11T20:47:05.567" v="783" actId="1076"/>
        <pc:sldMkLst>
          <pc:docMk/>
          <pc:sldMk cId="132756421" sldId="336"/>
        </pc:sldMkLst>
        <pc:spChg chg="mod">
          <ac:chgData name="Mahon, Leo" userId="949f41eb-3f09-4562-8332-5599b0248a89" providerId="ADAL" clId="{CBAD5B4B-EE4C-4608-BF04-A9A9764430EF}" dt="2023-10-11T20:46:22.052" v="713"/>
          <ac:spMkLst>
            <pc:docMk/>
            <pc:sldMk cId="132756421" sldId="336"/>
            <ac:spMk id="2" creationId="{AF86B386-054C-46C7-BF48-151CD978BA21}"/>
          </ac:spMkLst>
        </pc:spChg>
        <pc:spChg chg="mod">
          <ac:chgData name="Mahon, Leo" userId="949f41eb-3f09-4562-8332-5599b0248a89" providerId="ADAL" clId="{CBAD5B4B-EE4C-4608-BF04-A9A9764430EF}" dt="2023-10-11T20:47:05.567" v="783" actId="1076"/>
          <ac:spMkLst>
            <pc:docMk/>
            <pc:sldMk cId="132756421" sldId="336"/>
            <ac:spMk id="4" creationId="{C188D8BA-CDC3-4DB8-BE46-6C049B831CD4}"/>
          </ac:spMkLst>
        </pc:spChg>
      </pc:sldChg>
      <pc:sldChg chg="modSp add mod">
        <pc:chgData name="Mahon, Leo" userId="949f41eb-3f09-4562-8332-5599b0248a89" providerId="ADAL" clId="{CBAD5B4B-EE4C-4608-BF04-A9A9764430EF}" dt="2023-10-13T07:41:26.805" v="1536" actId="14100"/>
        <pc:sldMkLst>
          <pc:docMk/>
          <pc:sldMk cId="1842526700" sldId="337"/>
        </pc:sldMkLst>
        <pc:spChg chg="mod">
          <ac:chgData name="Mahon, Leo" userId="949f41eb-3f09-4562-8332-5599b0248a89" providerId="ADAL" clId="{CBAD5B4B-EE4C-4608-BF04-A9A9764430EF}" dt="2023-10-11T20:47:24.020" v="787" actId="20577"/>
          <ac:spMkLst>
            <pc:docMk/>
            <pc:sldMk cId="1842526700" sldId="337"/>
            <ac:spMk id="2" creationId="{AF86B386-054C-46C7-BF48-151CD978BA21}"/>
          </ac:spMkLst>
        </pc:spChg>
        <pc:spChg chg="mod">
          <ac:chgData name="Mahon, Leo" userId="949f41eb-3f09-4562-8332-5599b0248a89" providerId="ADAL" clId="{CBAD5B4B-EE4C-4608-BF04-A9A9764430EF}" dt="2023-10-13T07:41:26.805" v="1536" actId="14100"/>
          <ac:spMkLst>
            <pc:docMk/>
            <pc:sldMk cId="1842526700" sldId="337"/>
            <ac:spMk id="4" creationId="{C188D8BA-CDC3-4DB8-BE46-6C049B831CD4}"/>
          </ac:spMkLst>
        </pc:spChg>
      </pc:sldChg>
      <pc:sldChg chg="modSp add mod">
        <pc:chgData name="Mahon, Leo" userId="949f41eb-3f09-4562-8332-5599b0248a89" providerId="ADAL" clId="{CBAD5B4B-EE4C-4608-BF04-A9A9764430EF}" dt="2023-10-13T07:45:37.548" v="1659" actId="14100"/>
        <pc:sldMkLst>
          <pc:docMk/>
          <pc:sldMk cId="316339608" sldId="338"/>
        </pc:sldMkLst>
        <pc:spChg chg="mod">
          <ac:chgData name="Mahon, Leo" userId="949f41eb-3f09-4562-8332-5599b0248a89" providerId="ADAL" clId="{CBAD5B4B-EE4C-4608-BF04-A9A9764430EF}" dt="2023-10-11T20:47:36.826" v="794" actId="20577"/>
          <ac:spMkLst>
            <pc:docMk/>
            <pc:sldMk cId="316339608" sldId="338"/>
            <ac:spMk id="2" creationId="{AF86B386-054C-46C7-BF48-151CD978BA21}"/>
          </ac:spMkLst>
        </pc:spChg>
        <pc:spChg chg="mod">
          <ac:chgData name="Mahon, Leo" userId="949f41eb-3f09-4562-8332-5599b0248a89" providerId="ADAL" clId="{CBAD5B4B-EE4C-4608-BF04-A9A9764430EF}" dt="2023-10-13T07:45:37.548" v="1659" actId="14100"/>
          <ac:spMkLst>
            <pc:docMk/>
            <pc:sldMk cId="316339608" sldId="338"/>
            <ac:spMk id="4" creationId="{C188D8BA-CDC3-4DB8-BE46-6C049B831CD4}"/>
          </ac:spMkLst>
        </pc:spChg>
      </pc:sldChg>
      <pc:sldChg chg="modSp add mod">
        <pc:chgData name="Mahon, Leo" userId="949f41eb-3f09-4562-8332-5599b0248a89" providerId="ADAL" clId="{CBAD5B4B-EE4C-4608-BF04-A9A9764430EF}" dt="2023-10-13T07:48:59.584" v="1842" actId="12"/>
        <pc:sldMkLst>
          <pc:docMk/>
          <pc:sldMk cId="3200177681" sldId="339"/>
        </pc:sldMkLst>
        <pc:spChg chg="mod">
          <ac:chgData name="Mahon, Leo" userId="949f41eb-3f09-4562-8332-5599b0248a89" providerId="ADAL" clId="{CBAD5B4B-EE4C-4608-BF04-A9A9764430EF}" dt="2023-10-11T20:47:54.385" v="798" actId="20577"/>
          <ac:spMkLst>
            <pc:docMk/>
            <pc:sldMk cId="3200177681" sldId="339"/>
            <ac:spMk id="2" creationId="{AF86B386-054C-46C7-BF48-151CD978BA21}"/>
          </ac:spMkLst>
        </pc:spChg>
        <pc:spChg chg="mod">
          <ac:chgData name="Mahon, Leo" userId="949f41eb-3f09-4562-8332-5599b0248a89" providerId="ADAL" clId="{CBAD5B4B-EE4C-4608-BF04-A9A9764430EF}" dt="2023-10-13T07:48:59.584" v="1842" actId="12"/>
          <ac:spMkLst>
            <pc:docMk/>
            <pc:sldMk cId="3200177681" sldId="339"/>
            <ac:spMk id="4" creationId="{C188D8BA-CDC3-4DB8-BE46-6C049B831CD4}"/>
          </ac:spMkLst>
        </pc:spChg>
      </pc:sldChg>
      <pc:sldChg chg="modSp add mod">
        <pc:chgData name="Mahon, Leo" userId="949f41eb-3f09-4562-8332-5599b0248a89" providerId="ADAL" clId="{CBAD5B4B-EE4C-4608-BF04-A9A9764430EF}" dt="2023-10-13T07:50:01.673" v="1883" actId="113"/>
        <pc:sldMkLst>
          <pc:docMk/>
          <pc:sldMk cId="599161428" sldId="340"/>
        </pc:sldMkLst>
        <pc:spChg chg="mod">
          <ac:chgData name="Mahon, Leo" userId="949f41eb-3f09-4562-8332-5599b0248a89" providerId="ADAL" clId="{CBAD5B4B-EE4C-4608-BF04-A9A9764430EF}" dt="2023-10-11T20:48:15.511" v="803" actId="20577"/>
          <ac:spMkLst>
            <pc:docMk/>
            <pc:sldMk cId="599161428" sldId="340"/>
            <ac:spMk id="2" creationId="{AF86B386-054C-46C7-BF48-151CD978BA21}"/>
          </ac:spMkLst>
        </pc:spChg>
        <pc:spChg chg="mod">
          <ac:chgData name="Mahon, Leo" userId="949f41eb-3f09-4562-8332-5599b0248a89" providerId="ADAL" clId="{CBAD5B4B-EE4C-4608-BF04-A9A9764430EF}" dt="2023-10-13T07:50:01.673" v="1883" actId="113"/>
          <ac:spMkLst>
            <pc:docMk/>
            <pc:sldMk cId="599161428" sldId="340"/>
            <ac:spMk id="4" creationId="{C188D8BA-CDC3-4DB8-BE46-6C049B831CD4}"/>
          </ac:spMkLst>
        </pc:spChg>
      </pc:sldChg>
      <pc:sldChg chg="modSp add mod">
        <pc:chgData name="Mahon, Leo" userId="949f41eb-3f09-4562-8332-5599b0248a89" providerId="ADAL" clId="{CBAD5B4B-EE4C-4608-BF04-A9A9764430EF}" dt="2023-10-13T07:50:48.146" v="1899" actId="14100"/>
        <pc:sldMkLst>
          <pc:docMk/>
          <pc:sldMk cId="3067550300" sldId="341"/>
        </pc:sldMkLst>
        <pc:spChg chg="mod">
          <ac:chgData name="Mahon, Leo" userId="949f41eb-3f09-4562-8332-5599b0248a89" providerId="ADAL" clId="{CBAD5B4B-EE4C-4608-BF04-A9A9764430EF}" dt="2023-10-11T20:48:21.628" v="805" actId="20577"/>
          <ac:spMkLst>
            <pc:docMk/>
            <pc:sldMk cId="3067550300" sldId="341"/>
            <ac:spMk id="2" creationId="{AF86B386-054C-46C7-BF48-151CD978BA21}"/>
          </ac:spMkLst>
        </pc:spChg>
        <pc:spChg chg="mod">
          <ac:chgData name="Mahon, Leo" userId="949f41eb-3f09-4562-8332-5599b0248a89" providerId="ADAL" clId="{CBAD5B4B-EE4C-4608-BF04-A9A9764430EF}" dt="2023-10-13T07:50:48.146" v="1899" actId="14100"/>
          <ac:spMkLst>
            <pc:docMk/>
            <pc:sldMk cId="3067550300" sldId="341"/>
            <ac:spMk id="4" creationId="{C188D8BA-CDC3-4DB8-BE46-6C049B831CD4}"/>
          </ac:spMkLst>
        </pc:spChg>
      </pc:sldChg>
      <pc:sldChg chg="modSp add mod">
        <pc:chgData name="Mahon, Leo" userId="949f41eb-3f09-4562-8332-5599b0248a89" providerId="ADAL" clId="{CBAD5B4B-EE4C-4608-BF04-A9A9764430EF}" dt="2023-10-13T07:52:27.379" v="1977" actId="113"/>
        <pc:sldMkLst>
          <pc:docMk/>
          <pc:sldMk cId="3947199317" sldId="342"/>
        </pc:sldMkLst>
        <pc:spChg chg="mod">
          <ac:chgData name="Mahon, Leo" userId="949f41eb-3f09-4562-8332-5599b0248a89" providerId="ADAL" clId="{CBAD5B4B-EE4C-4608-BF04-A9A9764430EF}" dt="2023-10-11T20:48:26.634" v="807" actId="20577"/>
          <ac:spMkLst>
            <pc:docMk/>
            <pc:sldMk cId="3947199317" sldId="342"/>
            <ac:spMk id="2" creationId="{AF86B386-054C-46C7-BF48-151CD978BA21}"/>
          </ac:spMkLst>
        </pc:spChg>
        <pc:spChg chg="mod">
          <ac:chgData name="Mahon, Leo" userId="949f41eb-3f09-4562-8332-5599b0248a89" providerId="ADAL" clId="{CBAD5B4B-EE4C-4608-BF04-A9A9764430EF}" dt="2023-10-13T07:52:27.379" v="1977" actId="113"/>
          <ac:spMkLst>
            <pc:docMk/>
            <pc:sldMk cId="3947199317" sldId="342"/>
            <ac:spMk id="4" creationId="{C188D8BA-CDC3-4DB8-BE46-6C049B831CD4}"/>
          </ac:spMkLst>
        </pc:spChg>
      </pc:sldChg>
      <pc:sldChg chg="addSp delSp modSp new mod">
        <pc:chgData name="Mahon, Leo" userId="949f41eb-3f09-4562-8332-5599b0248a89" providerId="ADAL" clId="{CBAD5B4B-EE4C-4608-BF04-A9A9764430EF}" dt="2023-10-12T22:40:27.485" v="832" actId="14100"/>
        <pc:sldMkLst>
          <pc:docMk/>
          <pc:sldMk cId="1758971249" sldId="343"/>
        </pc:sldMkLst>
        <pc:spChg chg="mod">
          <ac:chgData name="Mahon, Leo" userId="949f41eb-3f09-4562-8332-5599b0248a89" providerId="ADAL" clId="{CBAD5B4B-EE4C-4608-BF04-A9A9764430EF}" dt="2023-10-12T22:40:09.229" v="826" actId="20577"/>
          <ac:spMkLst>
            <pc:docMk/>
            <pc:sldMk cId="1758971249" sldId="343"/>
            <ac:spMk id="2" creationId="{73931430-E50F-35A9-3479-1F6779D74FFC}"/>
          </ac:spMkLst>
        </pc:spChg>
        <pc:spChg chg="del">
          <ac:chgData name="Mahon, Leo" userId="949f41eb-3f09-4562-8332-5599b0248a89" providerId="ADAL" clId="{CBAD5B4B-EE4C-4608-BF04-A9A9764430EF}" dt="2023-10-12T22:40:12.706" v="827" actId="22"/>
          <ac:spMkLst>
            <pc:docMk/>
            <pc:sldMk cId="1758971249" sldId="343"/>
            <ac:spMk id="3" creationId="{41435A1F-7B92-76BE-B2C2-52EB6F82AD34}"/>
          </ac:spMkLst>
        </pc:spChg>
        <pc:picChg chg="add mod ord">
          <ac:chgData name="Mahon, Leo" userId="949f41eb-3f09-4562-8332-5599b0248a89" providerId="ADAL" clId="{CBAD5B4B-EE4C-4608-BF04-A9A9764430EF}" dt="2023-10-12T22:40:27.485" v="832" actId="14100"/>
          <ac:picMkLst>
            <pc:docMk/>
            <pc:sldMk cId="1758971249" sldId="343"/>
            <ac:picMk id="5" creationId="{3A6C7372-4937-8F11-BABE-9A4E2354A40E}"/>
          </ac:picMkLst>
        </pc:picChg>
      </pc:sldChg>
      <pc:sldChg chg="addSp new del mod">
        <pc:chgData name="Mahon, Leo" userId="949f41eb-3f09-4562-8332-5599b0248a89" providerId="ADAL" clId="{CBAD5B4B-EE4C-4608-BF04-A9A9764430EF}" dt="2023-10-12T22:40:51.969" v="836" actId="47"/>
        <pc:sldMkLst>
          <pc:docMk/>
          <pc:sldMk cId="621704936" sldId="344"/>
        </pc:sldMkLst>
        <pc:picChg chg="add">
          <ac:chgData name="Mahon, Leo" userId="949f41eb-3f09-4562-8332-5599b0248a89" providerId="ADAL" clId="{CBAD5B4B-EE4C-4608-BF04-A9A9764430EF}" dt="2023-10-12T22:40:49.690" v="835" actId="22"/>
          <ac:picMkLst>
            <pc:docMk/>
            <pc:sldMk cId="621704936" sldId="344"/>
            <ac:picMk id="5" creationId="{17FAC30E-8C70-504A-71E0-0AF5598E92F6}"/>
          </ac:picMkLst>
        </pc:picChg>
      </pc:sldChg>
      <pc:sldChg chg="addSp modSp new mod">
        <pc:chgData name="Mahon, Leo" userId="949f41eb-3f09-4562-8332-5599b0248a89" providerId="ADAL" clId="{CBAD5B4B-EE4C-4608-BF04-A9A9764430EF}" dt="2023-10-12T22:43:52.733" v="888" actId="1582"/>
        <pc:sldMkLst>
          <pc:docMk/>
          <pc:sldMk cId="2238577956" sldId="345"/>
        </pc:sldMkLst>
        <pc:spChg chg="mod">
          <ac:chgData name="Mahon, Leo" userId="949f41eb-3f09-4562-8332-5599b0248a89" providerId="ADAL" clId="{CBAD5B4B-EE4C-4608-BF04-A9A9764430EF}" dt="2023-10-12T22:42:58.577" v="880" actId="20577"/>
          <ac:spMkLst>
            <pc:docMk/>
            <pc:sldMk cId="2238577956" sldId="345"/>
            <ac:spMk id="2" creationId="{EBA6A735-E0DA-6C1B-2211-578EA39F3BFF}"/>
          </ac:spMkLst>
        </pc:spChg>
        <pc:spChg chg="mod">
          <ac:chgData name="Mahon, Leo" userId="949f41eb-3f09-4562-8332-5599b0248a89" providerId="ADAL" clId="{CBAD5B4B-EE4C-4608-BF04-A9A9764430EF}" dt="2023-10-12T22:42:52.031" v="868"/>
          <ac:spMkLst>
            <pc:docMk/>
            <pc:sldMk cId="2238577956" sldId="345"/>
            <ac:spMk id="3" creationId="{2909531D-EFB4-38E9-1F1C-07E27F026369}"/>
          </ac:spMkLst>
        </pc:spChg>
        <pc:spChg chg="add mod">
          <ac:chgData name="Mahon, Leo" userId="949f41eb-3f09-4562-8332-5599b0248a89" providerId="ADAL" clId="{CBAD5B4B-EE4C-4608-BF04-A9A9764430EF}" dt="2023-10-12T22:43:52.733" v="888" actId="1582"/>
          <ac:spMkLst>
            <pc:docMk/>
            <pc:sldMk cId="2238577956" sldId="345"/>
            <ac:spMk id="6" creationId="{B34D4FB9-4A7F-3E16-2953-212DBB692602}"/>
          </ac:spMkLst>
        </pc:spChg>
        <pc:picChg chg="add mod">
          <ac:chgData name="Mahon, Leo" userId="949f41eb-3f09-4562-8332-5599b0248a89" providerId="ADAL" clId="{CBAD5B4B-EE4C-4608-BF04-A9A9764430EF}" dt="2023-10-12T22:43:11.289" v="883" actId="1076"/>
          <ac:picMkLst>
            <pc:docMk/>
            <pc:sldMk cId="2238577956" sldId="345"/>
            <ac:picMk id="5" creationId="{506F45E1-0D81-B6B7-12A8-F9FA17D68298}"/>
          </ac:picMkLst>
        </pc:picChg>
      </pc:sldChg>
      <pc:sldChg chg="addSp modSp add mod">
        <pc:chgData name="Mahon, Leo" userId="949f41eb-3f09-4562-8332-5599b0248a89" providerId="ADAL" clId="{CBAD5B4B-EE4C-4608-BF04-A9A9764430EF}" dt="2023-10-12T22:50:09.975" v="986" actId="1076"/>
        <pc:sldMkLst>
          <pc:docMk/>
          <pc:sldMk cId="4183840043" sldId="346"/>
        </pc:sldMkLst>
        <pc:spChg chg="mod">
          <ac:chgData name="Mahon, Leo" userId="949f41eb-3f09-4562-8332-5599b0248a89" providerId="ADAL" clId="{CBAD5B4B-EE4C-4608-BF04-A9A9764430EF}" dt="2023-10-12T22:49:07.544" v="970" actId="20577"/>
          <ac:spMkLst>
            <pc:docMk/>
            <pc:sldMk cId="4183840043" sldId="346"/>
            <ac:spMk id="2" creationId="{EBA6A735-E0DA-6C1B-2211-578EA39F3BFF}"/>
          </ac:spMkLst>
        </pc:spChg>
        <pc:spChg chg="mod">
          <ac:chgData name="Mahon, Leo" userId="949f41eb-3f09-4562-8332-5599b0248a89" providerId="ADAL" clId="{CBAD5B4B-EE4C-4608-BF04-A9A9764430EF}" dt="2023-10-12T22:48:17.845" v="946" actId="1076"/>
          <ac:spMkLst>
            <pc:docMk/>
            <pc:sldMk cId="4183840043" sldId="346"/>
            <ac:spMk id="3" creationId="{2909531D-EFB4-38E9-1F1C-07E27F026369}"/>
          </ac:spMkLst>
        </pc:spChg>
        <pc:spChg chg="add mod">
          <ac:chgData name="Mahon, Leo" userId="949f41eb-3f09-4562-8332-5599b0248a89" providerId="ADAL" clId="{CBAD5B4B-EE4C-4608-BF04-A9A9764430EF}" dt="2023-10-12T22:50:09.975" v="986" actId="1076"/>
          <ac:spMkLst>
            <pc:docMk/>
            <pc:sldMk cId="4183840043" sldId="346"/>
            <ac:spMk id="5" creationId="{F699ABAD-F765-0EAD-0672-B129D4FB4DE2}"/>
          </ac:spMkLst>
        </pc:spChg>
        <pc:picChg chg="add mod">
          <ac:chgData name="Mahon, Leo" userId="949f41eb-3f09-4562-8332-5599b0248a89" providerId="ADAL" clId="{CBAD5B4B-EE4C-4608-BF04-A9A9764430EF}" dt="2023-10-12T22:44:12.512" v="889"/>
          <ac:picMkLst>
            <pc:docMk/>
            <pc:sldMk cId="4183840043" sldId="346"/>
            <ac:picMk id="4" creationId="{38053DBA-221C-4CC1-8F05-BC8EFF572EFD}"/>
          </ac:picMkLst>
        </pc:picChg>
        <pc:picChg chg="add mod">
          <ac:chgData name="Mahon, Leo" userId="949f41eb-3f09-4562-8332-5599b0248a89" providerId="ADAL" clId="{CBAD5B4B-EE4C-4608-BF04-A9A9764430EF}" dt="2023-10-12T22:48:11.332" v="943" actId="1076"/>
          <ac:picMkLst>
            <pc:docMk/>
            <pc:sldMk cId="4183840043" sldId="346"/>
            <ac:picMk id="7" creationId="{CE44375D-9397-4804-1007-FC6DB45A8EEA}"/>
          </ac:picMkLst>
        </pc:picChg>
      </pc:sldChg>
      <pc:sldChg chg="addSp delSp modSp add mod ord">
        <pc:chgData name="Mahon, Leo" userId="949f41eb-3f09-4562-8332-5599b0248a89" providerId="ADAL" clId="{CBAD5B4B-EE4C-4608-BF04-A9A9764430EF}" dt="2023-10-12T22:49:59.051" v="984" actId="1076"/>
        <pc:sldMkLst>
          <pc:docMk/>
          <pc:sldMk cId="911148466" sldId="347"/>
        </pc:sldMkLst>
        <pc:spChg chg="mod">
          <ac:chgData name="Mahon, Leo" userId="949f41eb-3f09-4562-8332-5599b0248a89" providerId="ADAL" clId="{CBAD5B4B-EE4C-4608-BF04-A9A9764430EF}" dt="2023-10-12T22:46:58.219" v="925"/>
          <ac:spMkLst>
            <pc:docMk/>
            <pc:sldMk cId="911148466" sldId="347"/>
            <ac:spMk id="2" creationId="{EBA6A735-E0DA-6C1B-2211-578EA39F3BFF}"/>
          </ac:spMkLst>
        </pc:spChg>
        <pc:spChg chg="mod">
          <ac:chgData name="Mahon, Leo" userId="949f41eb-3f09-4562-8332-5599b0248a89" providerId="ADAL" clId="{CBAD5B4B-EE4C-4608-BF04-A9A9764430EF}" dt="2023-10-12T22:47:45.605" v="935" actId="20577"/>
          <ac:spMkLst>
            <pc:docMk/>
            <pc:sldMk cId="911148466" sldId="347"/>
            <ac:spMk id="3" creationId="{2909531D-EFB4-38E9-1F1C-07E27F026369}"/>
          </ac:spMkLst>
        </pc:spChg>
        <pc:spChg chg="add mod">
          <ac:chgData name="Mahon, Leo" userId="949f41eb-3f09-4562-8332-5599b0248a89" providerId="ADAL" clId="{CBAD5B4B-EE4C-4608-BF04-A9A9764430EF}" dt="2023-10-12T22:49:59.051" v="984" actId="1076"/>
          <ac:spMkLst>
            <pc:docMk/>
            <pc:sldMk cId="911148466" sldId="347"/>
            <ac:spMk id="5" creationId="{630534DE-E941-28C6-909A-E7A17A6F755A}"/>
          </ac:spMkLst>
        </pc:spChg>
        <pc:spChg chg="add mod">
          <ac:chgData name="Mahon, Leo" userId="949f41eb-3f09-4562-8332-5599b0248a89" providerId="ADAL" clId="{CBAD5B4B-EE4C-4608-BF04-A9A9764430EF}" dt="2023-10-12T22:47:05.188" v="927"/>
          <ac:spMkLst>
            <pc:docMk/>
            <pc:sldMk cId="911148466" sldId="347"/>
            <ac:spMk id="10" creationId="{05A64CBA-D9FC-2105-7F0D-ADCCCDBFEC09}"/>
          </ac:spMkLst>
        </pc:spChg>
        <pc:picChg chg="add mod">
          <ac:chgData name="Mahon, Leo" userId="949f41eb-3f09-4562-8332-5599b0248a89" providerId="ADAL" clId="{CBAD5B4B-EE4C-4608-BF04-A9A9764430EF}" dt="2023-10-12T22:44:14.456" v="890"/>
          <ac:picMkLst>
            <pc:docMk/>
            <pc:sldMk cId="911148466" sldId="347"/>
            <ac:picMk id="4" creationId="{A2217812-8573-31BD-7862-64753998B77B}"/>
          </ac:picMkLst>
        </pc:picChg>
        <pc:picChg chg="add mod ord">
          <ac:chgData name="Mahon, Leo" userId="949f41eb-3f09-4562-8332-5599b0248a89" providerId="ADAL" clId="{CBAD5B4B-EE4C-4608-BF04-A9A9764430EF}" dt="2023-10-12T22:46:38.696" v="913" actId="1076"/>
          <ac:picMkLst>
            <pc:docMk/>
            <pc:sldMk cId="911148466" sldId="347"/>
            <ac:picMk id="7" creationId="{4E62CC3B-D496-AA61-F124-AE784E0C9FF9}"/>
          </ac:picMkLst>
        </pc:picChg>
        <pc:picChg chg="add del mod ord">
          <ac:chgData name="Mahon, Leo" userId="949f41eb-3f09-4562-8332-5599b0248a89" providerId="ADAL" clId="{CBAD5B4B-EE4C-4608-BF04-A9A9764430EF}" dt="2023-10-12T22:46:13.928" v="903" actId="478"/>
          <ac:picMkLst>
            <pc:docMk/>
            <pc:sldMk cId="911148466" sldId="347"/>
            <ac:picMk id="9" creationId="{9D8656D0-CEDD-97D5-CD19-070E6DC98A55}"/>
          </ac:picMkLst>
        </pc:picChg>
      </pc:sldChg>
      <pc:sldChg chg="addSp modSp add mod">
        <pc:chgData name="Mahon, Leo" userId="949f41eb-3f09-4562-8332-5599b0248a89" providerId="ADAL" clId="{CBAD5B4B-EE4C-4608-BF04-A9A9764430EF}" dt="2023-10-12T22:50:13.260" v="987"/>
        <pc:sldMkLst>
          <pc:docMk/>
          <pc:sldMk cId="1282671142" sldId="348"/>
        </pc:sldMkLst>
        <pc:spChg chg="mod">
          <ac:chgData name="Mahon, Leo" userId="949f41eb-3f09-4562-8332-5599b0248a89" providerId="ADAL" clId="{CBAD5B4B-EE4C-4608-BF04-A9A9764430EF}" dt="2023-10-12T22:49:34.070" v="981" actId="20577"/>
          <ac:spMkLst>
            <pc:docMk/>
            <pc:sldMk cId="1282671142" sldId="348"/>
            <ac:spMk id="2" creationId="{EBA6A735-E0DA-6C1B-2211-578EA39F3BFF}"/>
          </ac:spMkLst>
        </pc:spChg>
        <pc:spChg chg="mod">
          <ac:chgData name="Mahon, Leo" userId="949f41eb-3f09-4562-8332-5599b0248a89" providerId="ADAL" clId="{CBAD5B4B-EE4C-4608-BF04-A9A9764430EF}" dt="2023-10-12T22:49:49.424" v="983" actId="1076"/>
          <ac:spMkLst>
            <pc:docMk/>
            <pc:sldMk cId="1282671142" sldId="348"/>
            <ac:spMk id="3" creationId="{2909531D-EFB4-38E9-1F1C-07E27F026369}"/>
          </ac:spMkLst>
        </pc:spChg>
        <pc:spChg chg="add mod">
          <ac:chgData name="Mahon, Leo" userId="949f41eb-3f09-4562-8332-5599b0248a89" providerId="ADAL" clId="{CBAD5B4B-EE4C-4608-BF04-A9A9764430EF}" dt="2023-10-12T22:50:13.260" v="987"/>
          <ac:spMkLst>
            <pc:docMk/>
            <pc:sldMk cId="1282671142" sldId="348"/>
            <ac:spMk id="5" creationId="{68D4718B-BEEF-0A45-C7EB-D01D5BDA529B}"/>
          </ac:spMkLst>
        </pc:spChg>
        <pc:picChg chg="add mod">
          <ac:chgData name="Mahon, Leo" userId="949f41eb-3f09-4562-8332-5599b0248a89" providerId="ADAL" clId="{CBAD5B4B-EE4C-4608-BF04-A9A9764430EF}" dt="2023-10-12T22:50:05.552" v="985"/>
          <ac:picMkLst>
            <pc:docMk/>
            <pc:sldMk cId="1282671142" sldId="348"/>
            <ac:picMk id="4" creationId="{3BCD6DBA-4002-5DD7-4E8C-02BA3E9FD8FC}"/>
          </ac:picMkLst>
        </pc:picChg>
      </pc:sldChg>
      <pc:sldChg chg="modSp add del mod">
        <pc:chgData name="Mahon, Leo" userId="949f41eb-3f09-4562-8332-5599b0248a89" providerId="ADAL" clId="{CBAD5B4B-EE4C-4608-BF04-A9A9764430EF}" dt="2023-10-12T22:51:43.202" v="1045" actId="47"/>
        <pc:sldMkLst>
          <pc:docMk/>
          <pc:sldMk cId="3874847155" sldId="349"/>
        </pc:sldMkLst>
        <pc:spChg chg="mod">
          <ac:chgData name="Mahon, Leo" userId="949f41eb-3f09-4562-8332-5599b0248a89" providerId="ADAL" clId="{CBAD5B4B-EE4C-4608-BF04-A9A9764430EF}" dt="2023-10-12T22:50:41.224" v="1016" actId="20577"/>
          <ac:spMkLst>
            <pc:docMk/>
            <pc:sldMk cId="3874847155" sldId="349"/>
            <ac:spMk id="3" creationId="{2909531D-EFB4-38E9-1F1C-07E27F026369}"/>
          </ac:spMkLst>
        </pc:spChg>
      </pc:sldChg>
      <pc:sldChg chg="modSp add mod ord">
        <pc:chgData name="Mahon, Leo" userId="949f41eb-3f09-4562-8332-5599b0248a89" providerId="ADAL" clId="{CBAD5B4B-EE4C-4608-BF04-A9A9764430EF}" dt="2023-10-12T22:42:36.118" v="867"/>
        <pc:sldMkLst>
          <pc:docMk/>
          <pc:sldMk cId="14470454" sldId="350"/>
        </pc:sldMkLst>
        <pc:spChg chg="mod">
          <ac:chgData name="Mahon, Leo" userId="949f41eb-3f09-4562-8332-5599b0248a89" providerId="ADAL" clId="{CBAD5B4B-EE4C-4608-BF04-A9A9764430EF}" dt="2023-10-12T22:41:08.745" v="856" actId="20577"/>
          <ac:spMkLst>
            <pc:docMk/>
            <pc:sldMk cId="14470454" sldId="350"/>
            <ac:spMk id="2" creationId="{EBA6A735-E0DA-6C1B-2211-578EA39F3BFF}"/>
          </ac:spMkLst>
        </pc:spChg>
        <pc:spChg chg="mod">
          <ac:chgData name="Mahon, Leo" userId="949f41eb-3f09-4562-8332-5599b0248a89" providerId="ADAL" clId="{CBAD5B4B-EE4C-4608-BF04-A9A9764430EF}" dt="2023-10-12T22:42:18.341" v="865" actId="1076"/>
          <ac:spMkLst>
            <pc:docMk/>
            <pc:sldMk cId="14470454" sldId="350"/>
            <ac:spMk id="3" creationId="{2909531D-EFB4-38E9-1F1C-07E27F026369}"/>
          </ac:spMkLst>
        </pc:spChg>
      </pc:sldChg>
      <pc:sldChg chg="modSp add mod ord">
        <pc:chgData name="Mahon, Leo" userId="949f41eb-3f09-4562-8332-5599b0248a89" providerId="ADAL" clId="{CBAD5B4B-EE4C-4608-BF04-A9A9764430EF}" dt="2023-10-12T22:51:39.809" v="1044" actId="20577"/>
        <pc:sldMkLst>
          <pc:docMk/>
          <pc:sldMk cId="206499795" sldId="351"/>
        </pc:sldMkLst>
        <pc:spChg chg="mod">
          <ac:chgData name="Mahon, Leo" userId="949f41eb-3f09-4562-8332-5599b0248a89" providerId="ADAL" clId="{CBAD5B4B-EE4C-4608-BF04-A9A9764430EF}" dt="2023-10-12T22:51:39.809" v="1044" actId="20577"/>
          <ac:spMkLst>
            <pc:docMk/>
            <pc:sldMk cId="206499795" sldId="351"/>
            <ac:spMk id="2" creationId="{73931430-E50F-35A9-3479-1F6779D74FFC}"/>
          </ac:spMkLst>
        </pc:spChg>
      </pc:sldChg>
      <pc:sldChg chg="addSp delSp modSp add mod">
        <pc:chgData name="Mahon, Leo" userId="949f41eb-3f09-4562-8332-5599b0248a89" providerId="ADAL" clId="{CBAD5B4B-EE4C-4608-BF04-A9A9764430EF}" dt="2023-10-12T22:56:06.975" v="1120" actId="208"/>
        <pc:sldMkLst>
          <pc:docMk/>
          <pc:sldMk cId="1924880730" sldId="352"/>
        </pc:sldMkLst>
        <pc:spChg chg="mod">
          <ac:chgData name="Mahon, Leo" userId="949f41eb-3f09-4562-8332-5599b0248a89" providerId="ADAL" clId="{CBAD5B4B-EE4C-4608-BF04-A9A9764430EF}" dt="2023-10-12T22:55:39.132" v="1114" actId="20577"/>
          <ac:spMkLst>
            <pc:docMk/>
            <pc:sldMk cId="1924880730" sldId="352"/>
            <ac:spMk id="2" creationId="{73931430-E50F-35A9-3479-1F6779D74FFC}"/>
          </ac:spMkLst>
        </pc:spChg>
        <pc:spChg chg="add del mod">
          <ac:chgData name="Mahon, Leo" userId="949f41eb-3f09-4562-8332-5599b0248a89" providerId="ADAL" clId="{CBAD5B4B-EE4C-4608-BF04-A9A9764430EF}" dt="2023-10-12T22:55:11.185" v="1107" actId="22"/>
          <ac:spMkLst>
            <pc:docMk/>
            <pc:sldMk cId="1924880730" sldId="352"/>
            <ac:spMk id="3" creationId="{347CC342-2A59-33E7-ACAF-D77F5893673A}"/>
          </ac:spMkLst>
        </pc:spChg>
        <pc:spChg chg="add mod">
          <ac:chgData name="Mahon, Leo" userId="949f41eb-3f09-4562-8332-5599b0248a89" providerId="ADAL" clId="{CBAD5B4B-EE4C-4608-BF04-A9A9764430EF}" dt="2023-10-12T22:56:06.975" v="1120" actId="208"/>
          <ac:spMkLst>
            <pc:docMk/>
            <pc:sldMk cId="1924880730" sldId="352"/>
            <ac:spMk id="7" creationId="{1A639E53-BD75-9677-8B36-D44F58269B1D}"/>
          </ac:spMkLst>
        </pc:spChg>
        <pc:picChg chg="del">
          <ac:chgData name="Mahon, Leo" userId="949f41eb-3f09-4562-8332-5599b0248a89" providerId="ADAL" clId="{CBAD5B4B-EE4C-4608-BF04-A9A9764430EF}" dt="2023-10-12T22:53:08.519" v="1075" actId="478"/>
          <ac:picMkLst>
            <pc:docMk/>
            <pc:sldMk cId="1924880730" sldId="352"/>
            <ac:picMk id="5" creationId="{3A6C7372-4937-8F11-BABE-9A4E2354A40E}"/>
          </ac:picMkLst>
        </pc:picChg>
        <pc:picChg chg="add mod ord">
          <ac:chgData name="Mahon, Leo" userId="949f41eb-3f09-4562-8332-5599b0248a89" providerId="ADAL" clId="{CBAD5B4B-EE4C-4608-BF04-A9A9764430EF}" dt="2023-10-12T22:55:52.382" v="1117" actId="14100"/>
          <ac:picMkLst>
            <pc:docMk/>
            <pc:sldMk cId="1924880730" sldId="352"/>
            <ac:picMk id="6" creationId="{D7FD815E-19D6-4FB2-C21F-3DB27163A993}"/>
          </ac:picMkLst>
        </pc:picChg>
      </pc:sldChg>
      <pc:sldChg chg="modSp add mod ord">
        <pc:chgData name="Mahon, Leo" userId="949f41eb-3f09-4562-8332-5599b0248a89" providerId="ADAL" clId="{CBAD5B4B-EE4C-4608-BF04-A9A9764430EF}" dt="2023-10-12T22:58:10.485" v="1192" actId="207"/>
        <pc:sldMkLst>
          <pc:docMk/>
          <pc:sldMk cId="3329290680" sldId="353"/>
        </pc:sldMkLst>
        <pc:spChg chg="mod">
          <ac:chgData name="Mahon, Leo" userId="949f41eb-3f09-4562-8332-5599b0248a89" providerId="ADAL" clId="{CBAD5B4B-EE4C-4608-BF04-A9A9764430EF}" dt="2023-10-12T22:57:02.324" v="1134" actId="20577"/>
          <ac:spMkLst>
            <pc:docMk/>
            <pc:sldMk cId="3329290680" sldId="353"/>
            <ac:spMk id="2" creationId="{AF86B386-054C-46C7-BF48-151CD978BA21}"/>
          </ac:spMkLst>
        </pc:spChg>
        <pc:spChg chg="mod">
          <ac:chgData name="Mahon, Leo" userId="949f41eb-3f09-4562-8332-5599b0248a89" providerId="ADAL" clId="{CBAD5B4B-EE4C-4608-BF04-A9A9764430EF}" dt="2023-10-12T22:58:10.485" v="1192" actId="207"/>
          <ac:spMkLst>
            <pc:docMk/>
            <pc:sldMk cId="3329290680" sldId="353"/>
            <ac:spMk id="4" creationId="{C188D8BA-CDC3-4DB8-BE46-6C049B831CD4}"/>
          </ac:spMkLst>
        </pc:spChg>
      </pc:sldChg>
      <pc:sldChg chg="modSp new mod">
        <pc:chgData name="Mahon, Leo" userId="949f41eb-3f09-4562-8332-5599b0248a89" providerId="ADAL" clId="{CBAD5B4B-EE4C-4608-BF04-A9A9764430EF}" dt="2023-10-13T07:10:23.241" v="1364" actId="14100"/>
        <pc:sldMkLst>
          <pc:docMk/>
          <pc:sldMk cId="87763069" sldId="354"/>
        </pc:sldMkLst>
        <pc:spChg chg="mod">
          <ac:chgData name="Mahon, Leo" userId="949f41eb-3f09-4562-8332-5599b0248a89" providerId="ADAL" clId="{CBAD5B4B-EE4C-4608-BF04-A9A9764430EF}" dt="2023-10-13T07:07:23.308" v="1301" actId="20577"/>
          <ac:spMkLst>
            <pc:docMk/>
            <pc:sldMk cId="87763069" sldId="354"/>
            <ac:spMk id="2" creationId="{CAB1225C-5B95-1FD9-BAB3-2A4CFB2B7444}"/>
          </ac:spMkLst>
        </pc:spChg>
        <pc:spChg chg="mod">
          <ac:chgData name="Mahon, Leo" userId="949f41eb-3f09-4562-8332-5599b0248a89" providerId="ADAL" clId="{CBAD5B4B-EE4C-4608-BF04-A9A9764430EF}" dt="2023-10-13T07:10:23.241" v="1364" actId="14100"/>
          <ac:spMkLst>
            <pc:docMk/>
            <pc:sldMk cId="87763069" sldId="354"/>
            <ac:spMk id="3" creationId="{3A2BC8C7-14D6-04B9-8732-94D11EB39B10}"/>
          </ac:spMkLst>
        </pc:spChg>
      </pc:sldChg>
      <pc:sldChg chg="add">
        <pc:chgData name="Mahon, Leo" userId="949f41eb-3f09-4562-8332-5599b0248a89" providerId="ADAL" clId="{CBAD5B4B-EE4C-4608-BF04-A9A9764430EF}" dt="2023-10-13T07:10:35.231" v="1365"/>
        <pc:sldMkLst>
          <pc:docMk/>
          <pc:sldMk cId="3035299987" sldId="35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FE37CD-71E6-48B6-9082-F654C8AE58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EF7EB1-34DB-4B16-B851-64D6FEA812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711886-FA09-4FAF-BA1E-E68F4393302D}" type="datetimeFigureOut">
              <a:rPr lang="en-IE"/>
              <a:pPr>
                <a:defRPr/>
              </a:pPr>
              <a:t>14/10/2023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AE380C-F7B7-47FC-BBC9-CC89D1941F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0AB4D-9F56-4943-AA74-3F2B079DAA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4A90FF-8312-4B66-A7A6-222883BBC82F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CBE80E-7827-43F8-AB6E-B7496265CE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ED574-3C6A-406D-968D-AA4E2AB882A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94C8E4-03DA-4894-AF9E-E709A20A0F23}" type="datetimeFigureOut">
              <a:rPr lang="en-GB"/>
              <a:pPr>
                <a:defRPr/>
              </a:pPr>
              <a:t>14/10/2023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AE6B7EA-BDFC-4FEA-BE21-274952B108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DC3044C-5168-45D7-8F48-27718C1D6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7E336-7C2E-4BA0-A243-CB63213F6C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653AD-40E1-4201-88FF-D406B2CE8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CDED35B-91EF-40E8-96A3-880C236FECD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861CD3F-9431-468F-9E73-C00B53713E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E21DCDA0-214F-4512-9E75-1315172E86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96863"/>
            <a:ext cx="252888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2350294"/>
            <a:ext cx="9144000" cy="1655763"/>
          </a:xfrm>
        </p:spPr>
        <p:txBody>
          <a:bodyPr anchor="t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776266"/>
            <a:ext cx="66294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8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F3FC81D-848A-4FFA-A701-44918FB62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2550"/>
            <a:ext cx="12192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36813CD-A470-4B2A-A673-39040C0EBB94}"/>
              </a:ext>
            </a:extLst>
          </p:cNvPr>
          <p:cNvSpPr/>
          <p:nvPr userDrawn="1"/>
        </p:nvSpPr>
        <p:spPr>
          <a:xfrm>
            <a:off x="10071100" y="4937125"/>
            <a:ext cx="1816100" cy="18161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DD018085-823F-45B5-9C1E-9852D741A8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41"/>
          <a:stretch>
            <a:fillRect/>
          </a:stretch>
        </p:blipFill>
        <p:spPr bwMode="auto">
          <a:xfrm>
            <a:off x="-838200" y="1062038"/>
            <a:ext cx="121920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475C9988-E747-4ED1-AF63-68C7A81760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0" y="4932363"/>
            <a:ext cx="182086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 i="0">
                <a:solidFill>
                  <a:srgbClr val="19327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>
              <a:defRPr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>
              <a:defRPr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>
              <a:defRPr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>
              <a:defRPr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8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BB513DE1-F4D9-4E9C-8913-5EB2D5764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4450"/>
            <a:ext cx="12192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C5F1DB2-EEEA-4F6D-B63E-F5082FFBD1BE}"/>
              </a:ext>
            </a:extLst>
          </p:cNvPr>
          <p:cNvSpPr/>
          <p:nvPr userDrawn="1"/>
        </p:nvSpPr>
        <p:spPr>
          <a:xfrm>
            <a:off x="10071100" y="4899025"/>
            <a:ext cx="1816100" cy="18161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20FA3246-4FE9-4563-81F4-A9EDB11A32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41"/>
          <a:stretch>
            <a:fillRect/>
          </a:stretch>
        </p:blipFill>
        <p:spPr bwMode="auto">
          <a:xfrm>
            <a:off x="-838200" y="1062038"/>
            <a:ext cx="121920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573C1E66-9690-449A-84F7-43F81C3AB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0" y="4894263"/>
            <a:ext cx="182086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 i="0">
                <a:solidFill>
                  <a:srgbClr val="19327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67489" cy="4351338"/>
          </a:xfrm>
        </p:spPr>
        <p:txBody>
          <a:bodyPr/>
          <a:lstStyle>
            <a:lvl1pPr>
              <a:defRPr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>
              <a:defRPr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>
              <a:defRPr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>
              <a:defRPr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>
              <a:defRPr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6186311" y="1810696"/>
            <a:ext cx="5167489" cy="4351338"/>
          </a:xfrm>
        </p:spPr>
        <p:txBody>
          <a:bodyPr/>
          <a:lstStyle>
            <a:lvl1pPr>
              <a:defRPr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>
              <a:defRPr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>
              <a:defRPr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>
              <a:defRPr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>
              <a:defRPr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2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805CA77-C25C-43B1-A00F-8D3A3CAE21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41"/>
          <a:stretch>
            <a:fillRect/>
          </a:stretch>
        </p:blipFill>
        <p:spPr bwMode="auto">
          <a:xfrm>
            <a:off x="-838200" y="1062038"/>
            <a:ext cx="121920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 i="0">
                <a:solidFill>
                  <a:srgbClr val="19327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>
              <a:defRPr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>
              <a:defRPr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>
              <a:defRPr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>
              <a:defRPr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762AC57-53AF-494D-B833-86C6CE2E569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ABA868D-85DC-41E4-A8C9-65B825F786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63E05-68E7-47DC-8B59-43AA656D6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B5BE2-11C0-49A3-87BF-38F129B5E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48F0F-D606-4AB8-A092-32A904650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1205572-5685-4883-9921-D10045E610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74115E8B-1C9A-4D6D-A1AC-42D0B118C8B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79650" y="4941889"/>
            <a:ext cx="6872288" cy="865187"/>
          </a:xfrm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endParaRPr lang="en-US" altLang="en-US" sz="3200">
              <a:latin typeface="Arial" panose="020B0604020202020204" pitchFamily="34" charset="0"/>
            </a:endParaRPr>
          </a:p>
          <a:p>
            <a:pPr eaLnBrk="1" hangingPunct="1"/>
            <a:endParaRPr lang="en-IE" altLang="en-US" sz="3200">
              <a:latin typeface="Arial" panose="020B0604020202020204" pitchFamily="34" charset="0"/>
            </a:endParaRPr>
          </a:p>
          <a:p>
            <a:pPr eaLnBrk="1" hangingPunct="1"/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50415B06-E9C7-416D-ABD5-0069597245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39B5B57A-D471-44E6-9CDF-E3595173B089}" type="slidenum">
              <a:rPr lang="en-GB" altLang="en-US" smtClean="0"/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1</a:t>
            </a:fld>
            <a:endParaRPr lang="en-GB" altLang="en-US" sz="1400">
              <a:solidFill>
                <a:srgbClr val="CCEC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F1A48-BFA7-4BDD-9380-916AE7059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2533" y="4789552"/>
            <a:ext cx="12221737" cy="4928839"/>
          </a:xfrm>
        </p:spPr>
        <p:txBody>
          <a:bodyPr>
            <a:noAutofit/>
          </a:bodyPr>
          <a:lstStyle/>
          <a:p>
            <a:pPr algn="ctr"/>
            <a:r>
              <a:rPr lang="en-GB" sz="7200" dirty="0"/>
              <a:t>WSI Examiner’s Conference </a:t>
            </a:r>
            <a:br>
              <a:rPr lang="en-GB" sz="7200" dirty="0"/>
            </a:br>
            <a:r>
              <a:rPr lang="en-GB" sz="7200" dirty="0"/>
              <a:t>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27299-A686-D9AF-5B55-7D0215D3F7B7}"/>
              </a:ext>
            </a:extLst>
          </p:cNvPr>
          <p:cNvSpPr txBox="1"/>
          <p:nvPr/>
        </p:nvSpPr>
        <p:spPr>
          <a:xfrm>
            <a:off x="4323578" y="1401302"/>
            <a:ext cx="76307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>
                <a:solidFill>
                  <a:schemeClr val="bg1"/>
                </a:solidFill>
              </a:rPr>
              <a:t>Welcome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B386-054C-46C7-BF48-151CD978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06" y="155145"/>
            <a:ext cx="7390601" cy="1325563"/>
          </a:xfrm>
        </p:spPr>
        <p:txBody>
          <a:bodyPr>
            <a:normAutofit/>
          </a:bodyPr>
          <a:lstStyle/>
          <a:p>
            <a:r>
              <a:rPr lang="en-GB" sz="6000" dirty="0"/>
              <a:t>Quiz - Question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8D8BA-CDC3-4DB8-BE46-6C049B83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273" y="1568014"/>
            <a:ext cx="10515600" cy="2950186"/>
          </a:xfrm>
        </p:spPr>
        <p:txBody>
          <a:bodyPr/>
          <a:lstStyle/>
          <a:p>
            <a:pPr marL="0" indent="0">
              <a:buNone/>
            </a:pPr>
            <a:r>
              <a:rPr lang="en-GB" sz="4800" dirty="0"/>
              <a:t>What  does the following describe?</a:t>
            </a:r>
          </a:p>
          <a:p>
            <a:r>
              <a:rPr lang="en-GB" sz="4800" dirty="0"/>
              <a:t>Toes of  one foot grip </a:t>
            </a:r>
            <a:r>
              <a:rPr lang="en-GB" sz="4800" dirty="0" err="1"/>
              <a:t>ege</a:t>
            </a:r>
            <a:r>
              <a:rPr lang="en-GB" sz="4800" dirty="0"/>
              <a:t> of  pool</a:t>
            </a:r>
          </a:p>
          <a:p>
            <a:r>
              <a:rPr lang="en-GB" sz="4800" dirty="0"/>
              <a:t>Lean forward and step off edge</a:t>
            </a:r>
          </a:p>
          <a:p>
            <a:r>
              <a:rPr lang="en-GB" sz="4800" dirty="0"/>
              <a:t>Slap water with palms of hands</a:t>
            </a:r>
          </a:p>
          <a:p>
            <a:r>
              <a:rPr lang="en-GB" sz="4800" dirty="0"/>
              <a:t>Kick legs Vigorously </a:t>
            </a:r>
          </a:p>
          <a:p>
            <a:pPr marL="0" indent="0">
              <a:buNone/>
            </a:pP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20017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B386-054C-46C7-BF48-151CD978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60" y="0"/>
            <a:ext cx="10714094" cy="1325563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Examining Resuscitation- Practical Session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8D8BA-CDC3-4DB8-BE46-6C049B83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631" y="2672862"/>
            <a:ext cx="10515600" cy="2950186"/>
          </a:xfrm>
        </p:spPr>
        <p:txBody>
          <a:bodyPr/>
          <a:lstStyle/>
          <a:p>
            <a:pPr marL="0" indent="0">
              <a:buNone/>
            </a:pPr>
            <a:r>
              <a:rPr lang="en-GB" sz="11500" dirty="0"/>
              <a:t>Leo Mahon</a:t>
            </a:r>
          </a:p>
        </p:txBody>
      </p:sp>
    </p:spTree>
    <p:extLst>
      <p:ext uri="{BB962C8B-B14F-4D97-AF65-F5344CB8AC3E}">
        <p14:creationId xmlns:p14="http://schemas.microsoft.com/office/powerpoint/2010/main" val="402564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1430-E50F-35A9-3479-1F6779D7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Chain of Survival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6C7372-4937-8F11-BABE-9A4E2354A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448" y="1493520"/>
            <a:ext cx="11149584" cy="3639312"/>
          </a:xfrm>
        </p:spPr>
      </p:pic>
    </p:spTree>
    <p:extLst>
      <p:ext uri="{BB962C8B-B14F-4D97-AF65-F5344CB8AC3E}">
        <p14:creationId xmlns:p14="http://schemas.microsoft.com/office/powerpoint/2010/main" val="175897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6A735-E0DA-6C1B-2211-578EA39F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 you Know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9531D-EFB4-38E9-1F1C-07E27F02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52" y="1142873"/>
            <a:ext cx="10515600" cy="4351338"/>
          </a:xfrm>
        </p:spPr>
        <p:txBody>
          <a:bodyPr/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Almost 5,000 people die from sudden cardiac arrest</a:t>
            </a:r>
          </a:p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Most occur outside of hospital and death occurs within a few minutes if treatment is not started.</a:t>
            </a:r>
          </a:p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6.4% Increase survival from cardiac arrest over recent years for sudden out-of-hospital cardiac arrest patients.</a:t>
            </a:r>
          </a:p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9% Increases in the number of patients receiving bystander CPR, within minutes of the patient experiencing the cardiac arrest</a:t>
            </a:r>
          </a:p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From the moment of collapse, the chance of survival decreases by 7-10% per minute when CPR is not being performed</a:t>
            </a:r>
          </a:p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Hesitation costs lives.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225C-5B95-1FD9-BAB3-2A4CFB2B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Message from </a:t>
            </a:r>
            <a:r>
              <a:rPr lang="en-GB" dirty="0" err="1"/>
              <a:t>Dr.</a:t>
            </a:r>
            <a:r>
              <a:rPr lang="en-GB" dirty="0"/>
              <a:t> Matthew Skills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BC8C7-14D6-04B9-8732-94D11EB3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590733"/>
            <a:ext cx="11518084" cy="4351338"/>
          </a:xfrm>
        </p:spPr>
        <p:txBody>
          <a:bodyPr/>
          <a:lstStyle/>
          <a:p>
            <a:r>
              <a:rPr lang="en-GB" sz="3600" dirty="0"/>
              <a:t>Courses &amp; Exams should resume the teaching, practice, and assessment of all required skills to include rescue breaths</a:t>
            </a:r>
          </a:p>
          <a:p>
            <a:r>
              <a:rPr lang="en-GB" sz="3600" dirty="0"/>
              <a:t>The teaching, practice, and assessment of BVM  at  higher level awards should continue</a:t>
            </a:r>
          </a:p>
          <a:p>
            <a:r>
              <a:rPr lang="en-GB" sz="3600" dirty="0"/>
              <a:t>Continue place a strong emphasis on hygiene and protective measures for students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6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1430-E50F-35A9-3479-1F6779D7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Chain of Survival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6C7372-4937-8F11-BABE-9A4E2354A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448" y="1493520"/>
            <a:ext cx="11149584" cy="3639312"/>
          </a:xfrm>
        </p:spPr>
      </p:pic>
    </p:spTree>
    <p:extLst>
      <p:ext uri="{BB962C8B-B14F-4D97-AF65-F5344CB8AC3E}">
        <p14:creationId xmlns:p14="http://schemas.microsoft.com/office/powerpoint/2010/main" val="303529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6A735-E0DA-6C1B-2211-578EA39F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9531D-EFB4-38E9-1F1C-07E27F026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Scene Safety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Check for response  -“Shaker &amp; Shout “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Open Airway  -Tilt  head back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Check  for Normal Breading  ( 10 seconds)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Dial 112 /999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Call  for  AED / Defib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F45E1-0D81-B6B7-12A8-F9FA17D68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44" y="308308"/>
            <a:ext cx="5430013" cy="204474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34D4FB9-4A7F-3E16-2953-212DBB692602}"/>
              </a:ext>
            </a:extLst>
          </p:cNvPr>
          <p:cNvSpPr/>
          <p:nvPr/>
        </p:nvSpPr>
        <p:spPr>
          <a:xfrm>
            <a:off x="5468112" y="35282"/>
            <a:ext cx="2517648" cy="2590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77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62CC3B-D496-AA61-F124-AE784E0C9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154" y="2313393"/>
            <a:ext cx="4672136" cy="3455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6A735-E0DA-6C1B-2211-578EA39F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CPR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9531D-EFB4-38E9-1F1C-07E27F02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1330682"/>
            <a:ext cx="4078224" cy="3834384"/>
          </a:xfrm>
        </p:spPr>
        <p:txBody>
          <a:bodyPr/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3200" b="1" i="0" u="none" strike="noStrike" baseline="0" dirty="0">
                <a:latin typeface="Calibri" panose="020F0502020204030204" pitchFamily="34" charset="0"/>
              </a:rPr>
              <a:t>Compress</a:t>
            </a:r>
            <a:endParaRPr lang="en-GB" sz="3200" b="0" i="0" u="none" strike="noStrike" baseline="0" dirty="0">
              <a:latin typeface="Calibri" panose="020F0502020204030204" pitchFamily="34" charset="0"/>
            </a:endParaRPr>
          </a:p>
          <a:p>
            <a:r>
              <a:rPr lang="en-GB" sz="3200" b="1" i="0" u="none" strike="noStrike" baseline="0" dirty="0">
                <a:latin typeface="Calibri" panose="020F0502020204030204" pitchFamily="34" charset="0"/>
              </a:rPr>
              <a:t>Start Compressions</a:t>
            </a:r>
            <a:endParaRPr lang="en-GB" sz="3200" b="0" i="0" u="none" strike="noStrike" baseline="0" dirty="0">
              <a:latin typeface="Calibri" panose="020F0502020204030204" pitchFamily="34" charset="0"/>
            </a:endParaRPr>
          </a:p>
          <a:p>
            <a:r>
              <a:rPr lang="en-GB" sz="3200" b="1" i="0" u="none" strike="noStrike" baseline="0" dirty="0">
                <a:latin typeface="Calibri" panose="020F0502020204030204" pitchFamily="34" charset="0"/>
              </a:rPr>
              <a:t>Centre of  chest  </a:t>
            </a:r>
            <a:endParaRPr lang="en-GB" sz="3200" b="0" i="0" u="none" strike="noStrike" baseline="0" dirty="0">
              <a:latin typeface="Calibri" panose="020F0502020204030204" pitchFamily="34" charset="0"/>
            </a:endParaRPr>
          </a:p>
          <a:p>
            <a:r>
              <a:rPr lang="en-GB" sz="3200" b="1" i="0" u="none" strike="noStrike" baseline="0" dirty="0">
                <a:latin typeface="Calibri" panose="020F0502020204030204" pitchFamily="34" charset="0"/>
              </a:rPr>
              <a:t>Push hard and fast  </a:t>
            </a:r>
            <a:endParaRPr lang="en-GB" sz="3200" b="0" i="0" u="none" strike="noStrike" baseline="0" dirty="0">
              <a:latin typeface="Calibri" panose="020F0502020204030204" pitchFamily="34" charset="0"/>
            </a:endParaRPr>
          </a:p>
          <a:p>
            <a:endParaRPr lang="en-GB" sz="3200" b="0" i="0" u="none" strike="noStrike" baseline="0" dirty="0">
              <a:latin typeface="Calibri" panose="020F0502020204030204" pitchFamily="34" charset="0"/>
            </a:endParaRPr>
          </a:p>
          <a:p>
            <a:r>
              <a:rPr lang="en-GB" sz="3200" b="1" i="0" u="none" strike="noStrike" baseline="0" dirty="0">
                <a:latin typeface="Calibri" panose="020F0502020204030204" pitchFamily="34" charset="0"/>
              </a:rPr>
              <a:t>Don’t stop till  help arrives </a:t>
            </a:r>
            <a:endParaRPr lang="en-GB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17812-8573-31BD-7862-64753998B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644" y="308308"/>
            <a:ext cx="5430013" cy="204474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30534DE-E941-28C6-909A-E7A17A6F755A}"/>
              </a:ext>
            </a:extLst>
          </p:cNvPr>
          <p:cNvSpPr/>
          <p:nvPr/>
        </p:nvSpPr>
        <p:spPr>
          <a:xfrm>
            <a:off x="6586730" y="35282"/>
            <a:ext cx="2517648" cy="2590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64CBA-D9FC-2105-7F0D-ADCCCDBFEC09}"/>
              </a:ext>
            </a:extLst>
          </p:cNvPr>
          <p:cNvSpPr txBox="1"/>
          <p:nvPr/>
        </p:nvSpPr>
        <p:spPr>
          <a:xfrm>
            <a:off x="8119872" y="3041904"/>
            <a:ext cx="267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1800" b="0" i="0" u="none" strike="noStrike" baseline="0" dirty="0">
                <a:latin typeface="Calibri" panose="020F0502020204030204" pitchFamily="34" charset="0"/>
              </a:rPr>
              <a:t>Compression Depth</a:t>
            </a:r>
          </a:p>
          <a:p>
            <a:r>
              <a:rPr lang="en-GB" sz="1800" b="0" i="0" u="none" strike="noStrike" baseline="0" dirty="0">
                <a:latin typeface="Calibri" panose="020F0502020204030204" pitchFamily="34" charset="0"/>
              </a:rPr>
              <a:t>Adult; 4-5cm </a:t>
            </a:r>
          </a:p>
          <a:p>
            <a:r>
              <a:rPr lang="en-GB" sz="1800" b="0" i="0" u="none" strike="noStrike" baseline="0" dirty="0">
                <a:latin typeface="Calibri" panose="020F0502020204030204" pitchFamily="34" charset="0"/>
              </a:rPr>
              <a:t>Child/ Baby; 1/3 of  chest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14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6A735-E0DA-6C1B-2211-578EA39F3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224917"/>
            <a:ext cx="10515600" cy="1325563"/>
          </a:xfrm>
        </p:spPr>
        <p:txBody>
          <a:bodyPr/>
          <a:lstStyle/>
          <a:p>
            <a:r>
              <a:rPr lang="en-GB" dirty="0"/>
              <a:t>Early Defibrillation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9531D-EFB4-38E9-1F1C-07E27F02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57" y="2300151"/>
            <a:ext cx="10515600" cy="2044748"/>
          </a:xfrm>
        </p:spPr>
        <p:txBody>
          <a:bodyPr/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Not all arrhythmias (irregular or abnormal rhythm) need defibrillation. Some arrhythmias still push blood to the body, not well, but still enough to keep a person alive. </a:t>
            </a:r>
          </a:p>
          <a:p>
            <a:r>
              <a:rPr lang="en-GB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Other types, like ventricular fibrillation or pulseless ventricular tachycardia, will cause a person to die within minutes unless treated. These are what need to be treated by defibrillation.</a:t>
            </a:r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Fibrillation is when the heart muscle is contracting, but not in any organized way, and blood is not pumped.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53DBA-221C-4CC1-8F05-BC8EFF572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44" y="308308"/>
            <a:ext cx="5430013" cy="204474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699ABAD-F765-0EAD-0672-B129D4FB4DE2}"/>
              </a:ext>
            </a:extLst>
          </p:cNvPr>
          <p:cNvSpPr/>
          <p:nvPr/>
        </p:nvSpPr>
        <p:spPr>
          <a:xfrm>
            <a:off x="7518685" y="35282"/>
            <a:ext cx="2517648" cy="2590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44375D-9397-4804-1007-FC6DB45A8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57" y="4344899"/>
            <a:ext cx="9836861" cy="118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4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6A735-E0DA-6C1B-2211-578EA39F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AED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9531D-EFB4-38E9-1F1C-07E27F02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272" y="1484249"/>
            <a:ext cx="10515600" cy="4351338"/>
          </a:xfrm>
        </p:spPr>
        <p:txBody>
          <a:bodyPr/>
          <a:lstStyle/>
          <a:p>
            <a:r>
              <a:rPr lang="en-GB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Prepare the chest area.</a:t>
            </a:r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use the AED pads, you must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Open or cut through clothing.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Dry  chest  if  wet.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Shave chest if very hairy. Most AEDs come with a razor to shave or scissor to trim the chest of a hairy person.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Look for signs of implanted devices, such as a pacemaker.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Remove any metal jewellery or accessory, remove it. The metal will conduct electricity.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Remove/cut any bra that has under wire in it. It can conduct electricity just like jewellery.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Then apply  pads  -follow instruction of  AED  Unit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 NOT  TOUCH  the  patient   when delivering a “Shock”</a:t>
            </a:r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D6DBA-4002-5DD7-4E8C-02BA3E9FD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44" y="308308"/>
            <a:ext cx="5430013" cy="204474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8D4718B-BEEF-0A45-C7EB-D01D5BDA529B}"/>
              </a:ext>
            </a:extLst>
          </p:cNvPr>
          <p:cNvSpPr/>
          <p:nvPr/>
        </p:nvSpPr>
        <p:spPr>
          <a:xfrm>
            <a:off x="7518685" y="35282"/>
            <a:ext cx="2517648" cy="2590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67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FD815E-19D6-4FB2-C21F-3DB27163A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070926" cy="541124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931430-E50F-35A9-3479-1F6779D7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39E53-BD75-9677-8B36-D44F58269B1D}"/>
              </a:ext>
            </a:extLst>
          </p:cNvPr>
          <p:cNvSpPr/>
          <p:nvPr/>
        </p:nvSpPr>
        <p:spPr>
          <a:xfrm>
            <a:off x="10070926" y="1027134"/>
            <a:ext cx="1282874" cy="557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88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1430-E50F-35A9-3479-1F6779D7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Questions/ Feedback 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6C7372-4937-8F11-BABE-9A4E2354A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448" y="1493520"/>
            <a:ext cx="11149584" cy="3639312"/>
          </a:xfrm>
        </p:spPr>
      </p:pic>
    </p:spTree>
    <p:extLst>
      <p:ext uri="{BB962C8B-B14F-4D97-AF65-F5344CB8AC3E}">
        <p14:creationId xmlns:p14="http://schemas.microsoft.com/office/powerpoint/2010/main" val="20649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B386-054C-46C7-BF48-151CD978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06" y="155145"/>
            <a:ext cx="7390601" cy="1325563"/>
          </a:xfrm>
        </p:spPr>
        <p:txBody>
          <a:bodyPr>
            <a:normAutofit/>
          </a:bodyPr>
          <a:lstStyle/>
          <a:p>
            <a:r>
              <a:rPr lang="en-GB" sz="6000" dirty="0"/>
              <a:t>Competition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8D8BA-CDC3-4DB8-BE46-6C049B83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53907"/>
            <a:ext cx="11600688" cy="2950186"/>
          </a:xfrm>
        </p:spPr>
        <p:txBody>
          <a:bodyPr/>
          <a:lstStyle/>
          <a:p>
            <a:pPr marL="0" indent="0">
              <a:buNone/>
            </a:pPr>
            <a:r>
              <a:rPr lang="en-GB" sz="80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Throw the  Rope</a:t>
            </a:r>
          </a:p>
          <a:p>
            <a:pPr marL="0" indent="0">
              <a:buNone/>
            </a:pPr>
            <a:r>
              <a:rPr lang="en-GB" sz="80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           Win a prize !</a:t>
            </a:r>
          </a:p>
        </p:txBody>
      </p:sp>
    </p:spTree>
    <p:extLst>
      <p:ext uri="{BB962C8B-B14F-4D97-AF65-F5344CB8AC3E}">
        <p14:creationId xmlns:p14="http://schemas.microsoft.com/office/powerpoint/2010/main" val="332929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E961E66-EDD8-4736-9DEB-452C9AF707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941381" y="1198332"/>
            <a:ext cx="6250619" cy="881408"/>
          </a:xfrm>
        </p:spPr>
        <p:txBody>
          <a:bodyPr/>
          <a:lstStyle/>
          <a:p>
            <a:pPr eaLnBrk="1" hangingPunct="1"/>
            <a:r>
              <a:rPr lang="en-US" altLang="en-US" dirty="0"/>
              <a:t>Water Safety Ireland</a:t>
            </a:r>
            <a:endParaRPr lang="en-GB" altLang="en-US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C02A668-697A-47D8-BC1B-6941F85ED1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12377" y="3618393"/>
            <a:ext cx="9689123" cy="4417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6300" dirty="0"/>
              <a:t>Lunch  -See you in 60 mins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6300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6300" dirty="0"/>
              <a:t>Restarting at 1.45PM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6625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B386-054C-46C7-BF48-151CD978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06" y="155145"/>
            <a:ext cx="7390601" cy="1325563"/>
          </a:xfrm>
        </p:spPr>
        <p:txBody>
          <a:bodyPr>
            <a:normAutofit/>
          </a:bodyPr>
          <a:lstStyle/>
          <a:p>
            <a:r>
              <a:rPr lang="en-GB" sz="6000" dirty="0"/>
              <a:t>Quiz - Question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8D8BA-CDC3-4DB8-BE46-6C049B83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36" y="1953907"/>
            <a:ext cx="11568418" cy="2950186"/>
          </a:xfrm>
        </p:spPr>
        <p:txBody>
          <a:bodyPr/>
          <a:lstStyle/>
          <a:p>
            <a:pPr marL="0" indent="0">
              <a:buNone/>
            </a:pPr>
            <a:r>
              <a:rPr lang="en-GB" sz="8000" dirty="0"/>
              <a:t>What does the acronym </a:t>
            </a:r>
            <a:r>
              <a:rPr lang="en-GB" sz="8000" b="1" dirty="0">
                <a:solidFill>
                  <a:srgbClr val="FF0000"/>
                </a:solidFill>
              </a:rPr>
              <a:t>BVM</a:t>
            </a:r>
            <a:r>
              <a:rPr lang="en-GB" sz="8000" dirty="0"/>
              <a:t> stand for  ?</a:t>
            </a:r>
          </a:p>
        </p:txBody>
      </p:sp>
    </p:spTree>
    <p:extLst>
      <p:ext uri="{BB962C8B-B14F-4D97-AF65-F5344CB8AC3E}">
        <p14:creationId xmlns:p14="http://schemas.microsoft.com/office/powerpoint/2010/main" val="59916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B386-054C-46C7-BF48-151CD978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5145"/>
            <a:ext cx="11614638" cy="1325563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Standardisation across our syllabus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8D8BA-CDC3-4DB8-BE46-6C049B83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631" y="2672862"/>
            <a:ext cx="10515600" cy="2950186"/>
          </a:xfrm>
        </p:spPr>
        <p:txBody>
          <a:bodyPr/>
          <a:lstStyle/>
          <a:p>
            <a:pPr marL="0" indent="0">
              <a:buNone/>
            </a:pPr>
            <a:r>
              <a:rPr lang="en-GB" sz="11500" dirty="0"/>
              <a:t>Paul Murphy</a:t>
            </a:r>
          </a:p>
        </p:txBody>
      </p:sp>
    </p:spTree>
    <p:extLst>
      <p:ext uri="{BB962C8B-B14F-4D97-AF65-F5344CB8AC3E}">
        <p14:creationId xmlns:p14="http://schemas.microsoft.com/office/powerpoint/2010/main" val="7660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B386-054C-46C7-BF48-151CD978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06" y="155145"/>
            <a:ext cx="7390601" cy="1325563"/>
          </a:xfrm>
        </p:spPr>
        <p:txBody>
          <a:bodyPr>
            <a:normAutofit/>
          </a:bodyPr>
          <a:lstStyle/>
          <a:p>
            <a:r>
              <a:rPr lang="en-GB" sz="6000" dirty="0"/>
              <a:t>Quiz - Question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8D8BA-CDC3-4DB8-BE46-6C049B83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06" y="1953907"/>
            <a:ext cx="11349560" cy="2950186"/>
          </a:xfrm>
        </p:spPr>
        <p:txBody>
          <a:bodyPr/>
          <a:lstStyle/>
          <a:p>
            <a:pPr marL="0" indent="0">
              <a:buNone/>
            </a:pPr>
            <a:r>
              <a:rPr lang="en-GB" sz="8000" dirty="0"/>
              <a:t>What does the acronym </a:t>
            </a:r>
            <a:r>
              <a:rPr lang="en-GB" sz="8000" b="1" dirty="0">
                <a:solidFill>
                  <a:srgbClr val="FF0000"/>
                </a:solidFill>
              </a:rPr>
              <a:t>FBAO</a:t>
            </a:r>
            <a:r>
              <a:rPr lang="en-GB" sz="8000" dirty="0"/>
              <a:t> stand for ?</a:t>
            </a:r>
          </a:p>
        </p:txBody>
      </p:sp>
    </p:spTree>
    <p:extLst>
      <p:ext uri="{BB962C8B-B14F-4D97-AF65-F5344CB8AC3E}">
        <p14:creationId xmlns:p14="http://schemas.microsoft.com/office/powerpoint/2010/main" val="306755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B386-054C-46C7-BF48-151CD978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06" y="155145"/>
            <a:ext cx="11417479" cy="1325563"/>
          </a:xfrm>
        </p:spPr>
        <p:txBody>
          <a:bodyPr>
            <a:normAutofit/>
          </a:bodyPr>
          <a:lstStyle/>
          <a:p>
            <a:r>
              <a:rPr lang="en-GB" sz="2800" dirty="0"/>
              <a:t>Examining Swim Teachers, AST’s &amp; Examiners as Quality Controllers for WSI</a:t>
            </a:r>
            <a:endParaRPr lang="en-GB" sz="6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8D8BA-CDC3-4DB8-BE46-6C049B83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631" y="2672862"/>
            <a:ext cx="10515600" cy="2950186"/>
          </a:xfrm>
        </p:spPr>
        <p:txBody>
          <a:bodyPr/>
          <a:lstStyle/>
          <a:p>
            <a:pPr marL="0" indent="0">
              <a:buNone/>
            </a:pPr>
            <a:r>
              <a:rPr lang="en-GB" sz="11500" dirty="0"/>
              <a:t>Paul Burke </a:t>
            </a:r>
          </a:p>
        </p:txBody>
      </p:sp>
    </p:spTree>
    <p:extLst>
      <p:ext uri="{BB962C8B-B14F-4D97-AF65-F5344CB8AC3E}">
        <p14:creationId xmlns:p14="http://schemas.microsoft.com/office/powerpoint/2010/main" val="163518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B386-054C-46C7-BF48-151CD978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06" y="155145"/>
            <a:ext cx="7390601" cy="1325563"/>
          </a:xfrm>
        </p:spPr>
        <p:txBody>
          <a:bodyPr>
            <a:normAutofit/>
          </a:bodyPr>
          <a:lstStyle/>
          <a:p>
            <a:r>
              <a:rPr lang="en-GB" sz="6000" dirty="0"/>
              <a:t>Quiz - Question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8D8BA-CDC3-4DB8-BE46-6C049B83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06" y="1953907"/>
            <a:ext cx="10515600" cy="2950186"/>
          </a:xfrm>
        </p:spPr>
        <p:txBody>
          <a:bodyPr/>
          <a:lstStyle/>
          <a:p>
            <a:pPr marL="0" indent="0">
              <a:buNone/>
            </a:pPr>
            <a:r>
              <a:rPr lang="en-GB" sz="8000" b="1" dirty="0">
                <a:solidFill>
                  <a:srgbClr val="FF0000"/>
                </a:solidFill>
              </a:rPr>
              <a:t>FAST</a:t>
            </a:r>
            <a:r>
              <a:rPr lang="en-GB" sz="8000" dirty="0"/>
              <a:t> assessment </a:t>
            </a:r>
          </a:p>
          <a:p>
            <a:pPr marL="0" indent="0">
              <a:buNone/>
            </a:pPr>
            <a:r>
              <a:rPr lang="en-GB" sz="8000" dirty="0"/>
              <a:t>State  what  </a:t>
            </a:r>
            <a:r>
              <a:rPr lang="en-GB" sz="8000" b="1" dirty="0">
                <a:solidFill>
                  <a:srgbClr val="FF0000"/>
                </a:solidFill>
              </a:rPr>
              <a:t>F A S T  </a:t>
            </a:r>
            <a:r>
              <a:rPr lang="en-GB" sz="8000" dirty="0"/>
              <a:t>stand for ??</a:t>
            </a:r>
          </a:p>
        </p:txBody>
      </p:sp>
    </p:spTree>
    <p:extLst>
      <p:ext uri="{BB962C8B-B14F-4D97-AF65-F5344CB8AC3E}">
        <p14:creationId xmlns:p14="http://schemas.microsoft.com/office/powerpoint/2010/main" val="394719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B386-054C-46C7-BF48-151CD978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06" y="155145"/>
            <a:ext cx="11417479" cy="1325563"/>
          </a:xfrm>
        </p:spPr>
        <p:txBody>
          <a:bodyPr>
            <a:normAutofit/>
          </a:bodyPr>
          <a:lstStyle/>
          <a:p>
            <a:r>
              <a:rPr lang="en-GB" sz="4000" dirty="0"/>
              <a:t>Continuous Risk Assessment for examiners</a:t>
            </a:r>
            <a:endParaRPr lang="en-GB" sz="239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8D8BA-CDC3-4DB8-BE46-6C049B83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631" y="2672862"/>
            <a:ext cx="10515600" cy="2950186"/>
          </a:xfrm>
        </p:spPr>
        <p:txBody>
          <a:bodyPr/>
          <a:lstStyle/>
          <a:p>
            <a:pPr marL="0" indent="0">
              <a:buNone/>
            </a:pPr>
            <a:r>
              <a:rPr lang="en-GB" sz="11500" dirty="0"/>
              <a:t>John Claffey</a:t>
            </a:r>
          </a:p>
        </p:txBody>
      </p:sp>
    </p:spTree>
    <p:extLst>
      <p:ext uri="{BB962C8B-B14F-4D97-AF65-F5344CB8AC3E}">
        <p14:creationId xmlns:p14="http://schemas.microsoft.com/office/powerpoint/2010/main" val="377356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B386-054C-46C7-BF48-151CD978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1963001"/>
            <a:ext cx="11166230" cy="2573829"/>
          </a:xfrm>
        </p:spPr>
        <p:txBody>
          <a:bodyPr>
            <a:normAutofit/>
          </a:bodyPr>
          <a:lstStyle/>
          <a:p>
            <a:r>
              <a:rPr lang="en-GB" sz="7200" dirty="0"/>
              <a:t>Open Forum/Discussion</a:t>
            </a:r>
            <a:endParaRPr lang="en-GB" sz="33600" dirty="0"/>
          </a:p>
        </p:txBody>
      </p:sp>
    </p:spTree>
    <p:extLst>
      <p:ext uri="{BB962C8B-B14F-4D97-AF65-F5344CB8AC3E}">
        <p14:creationId xmlns:p14="http://schemas.microsoft.com/office/powerpoint/2010/main" val="287282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B386-054C-46C7-BF48-151CD978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06" y="155145"/>
            <a:ext cx="7390601" cy="1325563"/>
          </a:xfrm>
        </p:spPr>
        <p:txBody>
          <a:bodyPr>
            <a:normAutofit/>
          </a:bodyPr>
          <a:lstStyle/>
          <a:p>
            <a:r>
              <a:rPr lang="en-GB" sz="6000" dirty="0"/>
              <a:t>Opening Address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8D8BA-CDC3-4DB8-BE46-6C049B83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631" y="2672862"/>
            <a:ext cx="10515600" cy="2950186"/>
          </a:xfrm>
        </p:spPr>
        <p:txBody>
          <a:bodyPr/>
          <a:lstStyle/>
          <a:p>
            <a:pPr marL="0" indent="0">
              <a:buNone/>
            </a:pPr>
            <a:r>
              <a:rPr lang="en-GB" sz="11500" dirty="0"/>
              <a:t>Clare McGrath</a:t>
            </a:r>
          </a:p>
        </p:txBody>
      </p:sp>
    </p:spTree>
    <p:extLst>
      <p:ext uri="{BB962C8B-B14F-4D97-AF65-F5344CB8AC3E}">
        <p14:creationId xmlns:p14="http://schemas.microsoft.com/office/powerpoint/2010/main" val="343436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E961E66-EDD8-4736-9DEB-452C9AF707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48045" y="316924"/>
            <a:ext cx="6814657" cy="88140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/>
              <a:t>Water Safety Ireland</a:t>
            </a:r>
            <a:endParaRPr lang="en-GB" altLang="en-US" sz="54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C02A668-697A-47D8-BC1B-6941F85ED1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73710" y="3629520"/>
            <a:ext cx="8388992" cy="4417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6300" dirty="0"/>
              <a:t>Dinner &amp; Presentations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6300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6300" dirty="0"/>
              <a:t>Starting at 6PM</a:t>
            </a:r>
          </a:p>
        </p:txBody>
      </p:sp>
    </p:spTree>
    <p:extLst>
      <p:ext uri="{BB962C8B-B14F-4D97-AF65-F5344CB8AC3E}">
        <p14:creationId xmlns:p14="http://schemas.microsoft.com/office/powerpoint/2010/main" val="111644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B386-054C-46C7-BF48-151CD978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06" y="155145"/>
            <a:ext cx="7390601" cy="1325563"/>
          </a:xfrm>
        </p:spPr>
        <p:txBody>
          <a:bodyPr>
            <a:normAutofit/>
          </a:bodyPr>
          <a:lstStyle/>
          <a:p>
            <a:r>
              <a:rPr lang="en-GB" sz="6000" dirty="0"/>
              <a:t>Quiz - Question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8D8BA-CDC3-4DB8-BE46-6C049B83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06" y="1953907"/>
            <a:ext cx="10515600" cy="2950186"/>
          </a:xfrm>
        </p:spPr>
        <p:txBody>
          <a:bodyPr/>
          <a:lstStyle/>
          <a:p>
            <a:pPr marL="0" indent="0">
              <a:buNone/>
            </a:pPr>
            <a:r>
              <a:rPr lang="en-GB" sz="8000" dirty="0"/>
              <a:t>How many Examiner’s registered to attend this conference ?</a:t>
            </a:r>
          </a:p>
        </p:txBody>
      </p:sp>
    </p:spTree>
    <p:extLst>
      <p:ext uri="{BB962C8B-B14F-4D97-AF65-F5344CB8AC3E}">
        <p14:creationId xmlns:p14="http://schemas.microsoft.com/office/powerpoint/2010/main" val="13275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B386-054C-46C7-BF48-151CD978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06" y="155145"/>
            <a:ext cx="7390601" cy="1325563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Headquarters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8D8BA-CDC3-4DB8-BE46-6C049B83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631" y="2672862"/>
            <a:ext cx="10515600" cy="2950186"/>
          </a:xfrm>
        </p:spPr>
        <p:txBody>
          <a:bodyPr/>
          <a:lstStyle/>
          <a:p>
            <a:pPr marL="0" indent="0">
              <a:buNone/>
            </a:pPr>
            <a:r>
              <a:rPr lang="en-GB" sz="11500" dirty="0"/>
              <a:t>Joanne Walsh</a:t>
            </a:r>
          </a:p>
        </p:txBody>
      </p:sp>
    </p:spTree>
    <p:extLst>
      <p:ext uri="{BB962C8B-B14F-4D97-AF65-F5344CB8AC3E}">
        <p14:creationId xmlns:p14="http://schemas.microsoft.com/office/powerpoint/2010/main" val="20072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B386-054C-46C7-BF48-151CD978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06" y="155145"/>
            <a:ext cx="7390601" cy="1325563"/>
          </a:xfrm>
        </p:spPr>
        <p:txBody>
          <a:bodyPr>
            <a:normAutofit/>
          </a:bodyPr>
          <a:lstStyle/>
          <a:p>
            <a:r>
              <a:rPr lang="en-GB" sz="6000" dirty="0"/>
              <a:t>Quiz - Question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8D8BA-CDC3-4DB8-BE46-6C049B83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7" y="1488369"/>
            <a:ext cx="11584452" cy="2950186"/>
          </a:xfrm>
        </p:spPr>
        <p:txBody>
          <a:bodyPr/>
          <a:lstStyle/>
          <a:p>
            <a:pPr marL="0" indent="0">
              <a:buNone/>
            </a:pPr>
            <a:r>
              <a:rPr lang="en-GB" sz="6000" dirty="0"/>
              <a:t>X.X.X.X. ?– This  position( legs together elbows to the side), may be adopted if wearing a buoyancy aid. It helps slow down body heat in calm water.</a:t>
            </a:r>
          </a:p>
        </p:txBody>
      </p:sp>
    </p:spTree>
    <p:extLst>
      <p:ext uri="{BB962C8B-B14F-4D97-AF65-F5344CB8AC3E}">
        <p14:creationId xmlns:p14="http://schemas.microsoft.com/office/powerpoint/2010/main" val="184252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B386-054C-46C7-BF48-151CD978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06" y="155145"/>
            <a:ext cx="10344817" cy="1325563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Measurement of WSI – Impact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8D8BA-CDC3-4DB8-BE46-6C049B83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631" y="2672862"/>
            <a:ext cx="10515600" cy="2950186"/>
          </a:xfrm>
        </p:spPr>
        <p:txBody>
          <a:bodyPr/>
          <a:lstStyle/>
          <a:p>
            <a:pPr marL="0" indent="0">
              <a:buNone/>
            </a:pPr>
            <a:r>
              <a:rPr lang="en-GB" sz="11500" dirty="0"/>
              <a:t>David Ruch</a:t>
            </a:r>
          </a:p>
        </p:txBody>
      </p:sp>
    </p:spTree>
    <p:extLst>
      <p:ext uri="{BB962C8B-B14F-4D97-AF65-F5344CB8AC3E}">
        <p14:creationId xmlns:p14="http://schemas.microsoft.com/office/powerpoint/2010/main" val="66040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B386-054C-46C7-BF48-151CD978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06" y="155145"/>
            <a:ext cx="7390601" cy="1325563"/>
          </a:xfrm>
        </p:spPr>
        <p:txBody>
          <a:bodyPr>
            <a:normAutofit/>
          </a:bodyPr>
          <a:lstStyle/>
          <a:p>
            <a:r>
              <a:rPr lang="en-GB" sz="6000" dirty="0"/>
              <a:t>Quiz - Question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8D8BA-CDC3-4DB8-BE46-6C049B83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06" y="1953907"/>
            <a:ext cx="11215336" cy="2950186"/>
          </a:xfrm>
        </p:spPr>
        <p:txBody>
          <a:bodyPr/>
          <a:lstStyle/>
          <a:p>
            <a:pPr marL="0" indent="0">
              <a:buNone/>
            </a:pPr>
            <a:r>
              <a:rPr lang="en-GB" sz="6000" dirty="0"/>
              <a:t>What is the term used to describe the initial response of victim, unused to cold water after sudden immersion?</a:t>
            </a:r>
          </a:p>
        </p:txBody>
      </p:sp>
    </p:spTree>
    <p:extLst>
      <p:ext uri="{BB962C8B-B14F-4D97-AF65-F5344CB8AC3E}">
        <p14:creationId xmlns:p14="http://schemas.microsoft.com/office/powerpoint/2010/main" val="31633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E961E66-EDD8-4736-9DEB-452C9AF707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941381" y="1198332"/>
            <a:ext cx="6250619" cy="881408"/>
          </a:xfrm>
        </p:spPr>
        <p:txBody>
          <a:bodyPr/>
          <a:lstStyle/>
          <a:p>
            <a:pPr eaLnBrk="1" hangingPunct="1"/>
            <a:r>
              <a:rPr lang="en-US" altLang="en-US" dirty="0"/>
              <a:t>Water Safety Ireland</a:t>
            </a:r>
            <a:endParaRPr lang="en-GB" altLang="en-US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C02A668-697A-47D8-BC1B-6941F85ED1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12377" y="3618393"/>
            <a:ext cx="9689123" cy="4417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6300" dirty="0"/>
              <a:t>Break  -See you in 25 mins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6300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6300" dirty="0"/>
              <a:t>Restarting at 11.40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WSI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 Safety slide background.potx" id="{31D860BE-0BC0-421B-8FDE-B72D6594C56D}" vid="{B5A409CE-8CD3-49CB-9BE8-2635D318B1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 Safety slide background</Template>
  <TotalTime>4060</TotalTime>
  <Words>702</Words>
  <Application>Microsoft Office PowerPoint</Application>
  <PresentationFormat>Widescreen</PresentationFormat>
  <Paragraphs>105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  <vt:variant>
        <vt:lpstr>Custom Shows</vt:lpstr>
      </vt:variant>
      <vt:variant>
        <vt:i4>1</vt:i4>
      </vt:variant>
    </vt:vector>
  </HeadingPairs>
  <TitlesOfParts>
    <vt:vector size="39" baseType="lpstr">
      <vt:lpstr>Arial</vt:lpstr>
      <vt:lpstr>Calibri</vt:lpstr>
      <vt:lpstr>Calibri Light</vt:lpstr>
      <vt:lpstr>Mystical Woods Rough Script</vt:lpstr>
      <vt:lpstr>Open Sans Condensed</vt:lpstr>
      <vt:lpstr>Open Sans Condensed Light</vt:lpstr>
      <vt:lpstr>Times New Roman</vt:lpstr>
      <vt:lpstr>WSI TEMPLATE</vt:lpstr>
      <vt:lpstr>WSI Examiner’s Conference  2023</vt:lpstr>
      <vt:lpstr> </vt:lpstr>
      <vt:lpstr>Opening Address</vt:lpstr>
      <vt:lpstr>Quiz - Question 1</vt:lpstr>
      <vt:lpstr>Headquarters Update</vt:lpstr>
      <vt:lpstr>Quiz - Question 2</vt:lpstr>
      <vt:lpstr>Measurement of WSI – Impact </vt:lpstr>
      <vt:lpstr>Quiz - Question 3</vt:lpstr>
      <vt:lpstr>Water Safety Ireland</vt:lpstr>
      <vt:lpstr>Quiz - Question 4</vt:lpstr>
      <vt:lpstr>Examining Resuscitation- Practical Session</vt:lpstr>
      <vt:lpstr>Chain of Survival </vt:lpstr>
      <vt:lpstr>Did  you Know ?</vt:lpstr>
      <vt:lpstr>Message from Dr. Matthew Skills </vt:lpstr>
      <vt:lpstr>Chain of Survival </vt:lpstr>
      <vt:lpstr>Early Access</vt:lpstr>
      <vt:lpstr>Early CPR</vt:lpstr>
      <vt:lpstr>Early Defibrillation</vt:lpstr>
      <vt:lpstr>AED Notes</vt:lpstr>
      <vt:lpstr>Questions/ Feedback ?</vt:lpstr>
      <vt:lpstr>Competition</vt:lpstr>
      <vt:lpstr>Water Safety Ireland</vt:lpstr>
      <vt:lpstr>Quiz - Question 5</vt:lpstr>
      <vt:lpstr>Standardisation across our syllabus </vt:lpstr>
      <vt:lpstr>Quiz - Question 6</vt:lpstr>
      <vt:lpstr>Examining Swim Teachers, AST’s &amp; Examiners as Quality Controllers for WSI</vt:lpstr>
      <vt:lpstr>Quiz - Question 7</vt:lpstr>
      <vt:lpstr>Continuous Risk Assessment for examiners</vt:lpstr>
      <vt:lpstr>Open Forum/Discussion</vt:lpstr>
      <vt:lpstr>Water Safety Ireland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keleghan</dc:creator>
  <cp:lastModifiedBy>Philip Keleghan</cp:lastModifiedBy>
  <cp:revision>3</cp:revision>
  <dcterms:created xsi:type="dcterms:W3CDTF">2023-02-15T17:16:04Z</dcterms:created>
  <dcterms:modified xsi:type="dcterms:W3CDTF">2023-10-14T14:07:03Z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91b42f-c435-42ca-9531-75a3f42aae3d_Enabled">
    <vt:lpwstr>true</vt:lpwstr>
  </property>
  <property fmtid="{D5CDD505-2E9C-101B-9397-08002B2CF9AE}" pid="3" name="MSIP_Label_4791b42f-c435-42ca-9531-75a3f42aae3d_SetDate">
    <vt:lpwstr>2023-10-10T18:14:30Z</vt:lpwstr>
  </property>
  <property fmtid="{D5CDD505-2E9C-101B-9397-08002B2CF9AE}" pid="4" name="MSIP_Label_4791b42f-c435-42ca-9531-75a3f42aae3d_Method">
    <vt:lpwstr>Privileged</vt:lpwstr>
  </property>
  <property fmtid="{D5CDD505-2E9C-101B-9397-08002B2CF9AE}" pid="5" name="MSIP_Label_4791b42f-c435-42ca-9531-75a3f42aae3d_Name">
    <vt:lpwstr>4791b42f-c435-42ca-9531-75a3f42aae3d</vt:lpwstr>
  </property>
  <property fmtid="{D5CDD505-2E9C-101B-9397-08002B2CF9AE}" pid="6" name="MSIP_Label_4791b42f-c435-42ca-9531-75a3f42aae3d_SiteId">
    <vt:lpwstr>7a916015-20ae-4ad1-9170-eefd915e9272</vt:lpwstr>
  </property>
  <property fmtid="{D5CDD505-2E9C-101B-9397-08002B2CF9AE}" pid="7" name="MSIP_Label_4791b42f-c435-42ca-9531-75a3f42aae3d_ActionId">
    <vt:lpwstr>d369fac9-9c50-42a2-80b1-b930fb4b9d96</vt:lpwstr>
  </property>
  <property fmtid="{D5CDD505-2E9C-101B-9397-08002B2CF9AE}" pid="8" name="MSIP_Label_4791b42f-c435-42ca-9531-75a3f42aae3d_ContentBits">
    <vt:lpwstr>0</vt:lpwstr>
  </property>
</Properties>
</file>